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74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009999"/>
    <a:srgbClr val="00FFCC"/>
    <a:srgbClr val="660033"/>
    <a:srgbClr val="CC00CC"/>
    <a:srgbClr val="333399"/>
    <a:srgbClr val="00CC99"/>
    <a:srgbClr val="00FF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6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0.4\Desktop%20&amp;%20Mydoc\enam\Desktop\COVID-19\COVID-19%20Rapid%20Response\webinar%2018%20May%202020\Book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>
                <a:solidFill>
                  <a:schemeClr val="bg1"/>
                </a:solidFill>
                <a:latin typeface="+mj-lt"/>
              </a:rPr>
              <a:t>Major Education Services provided by NGOs</a:t>
            </a:r>
          </a:p>
        </c:rich>
      </c:tx>
      <c:layout>
        <c:manualLayout>
          <c:xMode val="edge"/>
          <c:yMode val="edge"/>
          <c:x val="7.8979002624671918E-2"/>
          <c:y val="9.259259259259258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DB55-422C-9C3B-22D7FCF0022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DB55-422C-9C3B-22D7FCF0022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DB55-422C-9C3B-22D7FCF0022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DB55-422C-9C3B-22D7FCF0022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DB55-422C-9C3B-22D7FCF00222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DD520AA-3CF2-4CCC-943E-3436C692AC96}" type="CATEGORYNAME">
                      <a:rPr lang="en-US" sz="2000" smtClean="0">
                        <a:solidFill>
                          <a:schemeClr val="bg1"/>
                        </a:solidFill>
                        <a:latin typeface="+mj-lt"/>
                      </a:rPr>
                      <a:pPr>
                        <a:defRPr/>
                      </a:pPr>
                      <a:t>[CATEGORY NAME]</a:t>
                    </a:fld>
                    <a:r>
                      <a:rPr lang="en-US" sz="2000" baseline="0" dirty="0">
                        <a:solidFill>
                          <a:schemeClr val="bg1"/>
                        </a:solidFill>
                        <a:latin typeface="+mj-lt"/>
                      </a:rPr>
                      <a:t> --</a:t>
                    </a:r>
                    <a:fld id="{F29CDD73-9CA0-49C6-8759-CAE0B95597DA}" type="VALUE">
                      <a:rPr lang="en-US" sz="2000" baseline="0" smtClean="0">
                        <a:solidFill>
                          <a:schemeClr val="bg1"/>
                        </a:solidFill>
                        <a:latin typeface="+mj-lt"/>
                      </a:rPr>
                      <a:pPr>
                        <a:defRPr/>
                      </a:pPr>
                      <a:t>[VALUE]</a:t>
                    </a:fld>
                    <a:endParaRPr lang="en-US" sz="2000" baseline="0" dirty="0">
                      <a:solidFill>
                        <a:schemeClr val="bg1"/>
                      </a:solidFill>
                      <a:latin typeface="+mj-lt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B55-422C-9C3B-22D7FCF00222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698BF76-C8D6-4BB9-BDF3-21601FE7867F}" type="CATEGORYNAME">
                      <a:rPr lang="en-US" sz="2000" baseline="0" smtClean="0">
                        <a:solidFill>
                          <a:schemeClr val="bg1"/>
                        </a:solidFill>
                        <a:latin typeface="+mj-lt"/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2000" baseline="0" dirty="0">
                        <a:solidFill>
                          <a:schemeClr val="bg1"/>
                        </a:solidFill>
                        <a:latin typeface="+mj-lt"/>
                      </a:rPr>
                      <a:t>-- </a:t>
                    </a:r>
                    <a:fld id="{BB59F4E9-88F0-4E8F-8E1E-4D37296A1ECE}" type="VALUE">
                      <a:rPr lang="en-US" sz="2000" baseline="0">
                        <a:solidFill>
                          <a:schemeClr val="bg1"/>
                        </a:solidFill>
                        <a:latin typeface="+mj-lt"/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[VALUE]</a:t>
                    </a:fld>
                    <a:endParaRPr lang="en-US" sz="2000" baseline="0" dirty="0">
                      <a:solidFill>
                        <a:schemeClr val="bg1"/>
                      </a:solidFill>
                      <a:latin typeface="+mj-lt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B55-422C-9C3B-22D7FCF00222}"/>
                </c:ext>
              </c:extLst>
            </c:dLbl>
            <c:dLbl>
              <c:idx val="2"/>
              <c:layout>
                <c:manualLayout>
                  <c:x val="1.1380322615717869E-2"/>
                  <c:y val="0.1763879950308058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E3D2C92-FED9-4FDD-8675-4DA4D5B197AD}" type="CATEGORYNAME">
                      <a:rPr lang="en-US" sz="2000" smtClean="0">
                        <a:solidFill>
                          <a:schemeClr val="bg1"/>
                        </a:solidFill>
                        <a:latin typeface="+mj-lt"/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2000" dirty="0">
                        <a:solidFill>
                          <a:schemeClr val="bg1"/>
                        </a:solidFill>
                        <a:latin typeface="+mj-lt"/>
                      </a:rPr>
                      <a:t> --</a:t>
                    </a:r>
                    <a:r>
                      <a:rPr lang="en-US" sz="2000" baseline="0" dirty="0">
                        <a:solidFill>
                          <a:schemeClr val="bg1"/>
                        </a:solidFill>
                        <a:latin typeface="+mj-lt"/>
                      </a:rPr>
                      <a:t> </a:t>
                    </a:r>
                    <a:fld id="{E0CA1556-529C-45DB-93B0-F60F1E2E3EEA}" type="VALUE">
                      <a:rPr lang="en-US" sz="2000" baseline="0" dirty="0">
                        <a:solidFill>
                          <a:schemeClr val="bg1"/>
                        </a:solidFill>
                        <a:latin typeface="+mj-lt"/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[VALUE]</a:t>
                    </a:fld>
                    <a:endParaRPr lang="en-US" sz="2000" baseline="0" dirty="0">
                      <a:solidFill>
                        <a:schemeClr val="bg1"/>
                      </a:solidFill>
                      <a:latin typeface="+mj-lt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B55-422C-9C3B-22D7FCF00222}"/>
                </c:ext>
              </c:extLst>
            </c:dLbl>
            <c:dLbl>
              <c:idx val="3"/>
              <c:layout>
                <c:manualLayout>
                  <c:x val="1.4225403269647344E-2"/>
                  <c:y val="-6.898745070173255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C3FB3C1-6D2C-45F0-B772-A5F6D38505FE}" type="CATEGORYNAME">
                      <a:rPr lang="en-US" sz="2000" smtClean="0">
                        <a:solidFill>
                          <a:schemeClr val="bg1"/>
                        </a:solidFill>
                        <a:latin typeface="+mj-lt"/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sz="2000" baseline="0" dirty="0">
                        <a:solidFill>
                          <a:schemeClr val="bg1"/>
                        </a:solidFill>
                        <a:latin typeface="+mj-lt"/>
                      </a:rPr>
                      <a:t>- </a:t>
                    </a:r>
                    <a:fld id="{471AA22D-28E8-42E3-9D68-8C1665A9E707}" type="VALUE">
                      <a:rPr lang="en-US" sz="2000" baseline="0" smtClean="0">
                        <a:solidFill>
                          <a:schemeClr val="bg1"/>
                        </a:solidFill>
                        <a:latin typeface="+mj-lt"/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 sz="2000" baseline="0" dirty="0">
                      <a:solidFill>
                        <a:schemeClr val="bg1"/>
                      </a:solidFill>
                      <a:latin typeface="+mj-lt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238100842203614"/>
                      <c:h val="0.2981315597687474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B55-422C-9C3B-22D7FCF00222}"/>
                </c:ext>
              </c:extLst>
            </c:dLbl>
            <c:dLbl>
              <c:idx val="4"/>
              <c:layout>
                <c:manualLayout>
                  <c:x val="6.984826170135458E-2"/>
                  <c:y val="3.300457186121617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25C04A0-F4BF-4D30-B36C-1EF9807E5C12}" type="CATEGORYNAME">
                      <a:rPr lang="en-US" sz="2000">
                        <a:solidFill>
                          <a:schemeClr val="bg1"/>
                        </a:solidFill>
                        <a:latin typeface="+mj-lt"/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2000" baseline="0" dirty="0">
                        <a:solidFill>
                          <a:schemeClr val="bg1"/>
                        </a:solidFill>
                        <a:latin typeface="+mj-lt"/>
                      </a:rPr>
                      <a:t>, </a:t>
                    </a:r>
                    <a:fld id="{6159645C-D0CB-4CB2-B16F-5362F642301F}" type="VALUE">
                      <a:rPr lang="en-US" sz="2000" baseline="0">
                        <a:solidFill>
                          <a:schemeClr val="bg1"/>
                        </a:solidFill>
                        <a:latin typeface="+mj-lt"/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[VALUE]</a:t>
                    </a:fld>
                    <a:endParaRPr lang="en-US" sz="2000" baseline="0" dirty="0">
                      <a:solidFill>
                        <a:schemeClr val="bg1"/>
                      </a:solidFill>
                      <a:latin typeface="+mj-lt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51511342686903"/>
                      <c:h val="0.1578077588570778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B55-422C-9C3B-22D7FCF00222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1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Sheet1!$B$23:$B$27</c:f>
              <c:strCache>
                <c:ptCount val="5"/>
                <c:pt idx="0">
                  <c:v>Pre-primary</c:v>
                </c:pt>
                <c:pt idx="1">
                  <c:v>Formal Primary </c:v>
                </c:pt>
                <c:pt idx="2">
                  <c:v>Non-formal Primary</c:v>
                </c:pt>
                <c:pt idx="3">
                  <c:v>Adult Literacy/Lifelong Learning                            </c:v>
                </c:pt>
                <c:pt idx="4">
                  <c:v>Othes</c:v>
                </c:pt>
              </c:strCache>
            </c:strRef>
          </c:cat>
          <c:val>
            <c:numRef>
              <c:f>Sheet1!$C$23:$C$27</c:f>
              <c:numCache>
                <c:formatCode>#,##0</c:formatCode>
                <c:ptCount val="5"/>
                <c:pt idx="0">
                  <c:v>628451</c:v>
                </c:pt>
                <c:pt idx="1">
                  <c:v>1109556</c:v>
                </c:pt>
                <c:pt idx="2">
                  <c:v>404799</c:v>
                </c:pt>
                <c:pt idx="3">
                  <c:v>315774</c:v>
                </c:pt>
                <c:pt idx="4">
                  <c:v>293486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B55-422C-9C3B-22D7FCF0022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796521226324278E-2"/>
          <c:y val="4.9119784284310804E-2"/>
          <c:w val="0.88360248972298738"/>
          <c:h val="0.71738506174658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[Book1.xlsx]Sheet1!$B$53</c:f>
              <c:strCache>
                <c:ptCount val="1"/>
                <c:pt idx="0">
                  <c:v>Telephonic follow-up (students, parents, teachers)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[Book1.xlsx]Sheet1!$C$53</c:f>
              <c:numCache>
                <c:formatCode>0.00%</c:formatCode>
                <c:ptCount val="1"/>
                <c:pt idx="0">
                  <c:v>0.55652173913043479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51-43BF-AFF4-D4776A218F50}"/>
            </c:ext>
          </c:extLst>
        </c:ser>
        <c:ser>
          <c:idx val="1"/>
          <c:order val="1"/>
          <c:tx>
            <c:strRef>
              <c:f>[Book1.xlsx]Sheet1!$B$54</c:f>
              <c:strCache>
                <c:ptCount val="1"/>
                <c:pt idx="0">
                  <c:v>Awarness campaign through local cable networks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[Book1.xlsx]Sheet1!$C$54</c:f>
              <c:numCache>
                <c:formatCode>0.00%</c:formatCode>
                <c:ptCount val="1"/>
                <c:pt idx="0">
                  <c:v>0.32173913043478258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51-43BF-AFF4-D4776A218F50}"/>
            </c:ext>
          </c:extLst>
        </c:ser>
        <c:ser>
          <c:idx val="2"/>
          <c:order val="2"/>
          <c:tx>
            <c:strRef>
              <c:f>[Book1.xlsx]Sheet1!$B$55</c:f>
              <c:strCache>
                <c:ptCount val="1"/>
                <c:pt idx="0">
                  <c:v>Providing supplementary reading materials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[Book1.xlsx]Sheet1!$C$55</c:f>
              <c:numCache>
                <c:formatCode>0.00%</c:formatCode>
                <c:ptCount val="1"/>
                <c:pt idx="0">
                  <c:v>0.1391304347826087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51-43BF-AFF4-D4776A218F50}"/>
            </c:ext>
          </c:extLst>
        </c:ser>
        <c:ser>
          <c:idx val="3"/>
          <c:order val="3"/>
          <c:tx>
            <c:strRef>
              <c:f>[Book1.xlsx]Sheet1!$B$56</c:f>
              <c:strCache>
                <c:ptCount val="1"/>
                <c:pt idx="0">
                  <c:v>Other interventions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[Book1.xlsx]Sheet1!$C$56</c:f>
              <c:numCache>
                <c:formatCode>0.00%</c:formatCode>
                <c:ptCount val="1"/>
                <c:pt idx="0">
                  <c:v>0.10434782608695652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51-43BF-AFF4-D4776A218F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6849728"/>
        <c:axId val="346850712"/>
      </c:barChart>
      <c:catAx>
        <c:axId val="3468497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46850712"/>
        <c:crosses val="autoZero"/>
        <c:auto val="1"/>
        <c:lblAlgn val="ctr"/>
        <c:lblOffset val="100"/>
        <c:noMultiLvlLbl val="0"/>
      </c:catAx>
      <c:valAx>
        <c:axId val="346850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6849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3694AA-0579-419B-83E8-CE970265646F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ED0EB1-E509-4674-B758-F7FB21E7BD3B}">
      <dgm:prSet phldrT="[Text]"/>
      <dgm:spPr>
        <a:solidFill>
          <a:srgbClr val="42AFB6"/>
        </a:solidFill>
      </dgm:spPr>
      <dgm:t>
        <a:bodyPr/>
        <a:lstStyle/>
        <a:p>
          <a:pPr algn="ctr"/>
          <a:r>
            <a:rPr lang="en-US" dirty="0"/>
            <a:t>25 Mar 2020</a:t>
          </a:r>
        </a:p>
      </dgm:t>
    </dgm:pt>
    <dgm:pt modelId="{7AD5BA1E-A903-495A-AD8D-19968A493B57}" type="parTrans" cxnId="{AE12CC72-35F1-4A47-801B-546111A7FA7D}">
      <dgm:prSet/>
      <dgm:spPr/>
      <dgm:t>
        <a:bodyPr/>
        <a:lstStyle/>
        <a:p>
          <a:pPr algn="ctr"/>
          <a:endParaRPr lang="en-US"/>
        </a:p>
      </dgm:t>
    </dgm:pt>
    <dgm:pt modelId="{9CE39F38-C819-4BC1-9F38-F660ED45CCC7}" type="sibTrans" cxnId="{AE12CC72-35F1-4A47-801B-546111A7FA7D}">
      <dgm:prSet/>
      <dgm:spPr/>
      <dgm:t>
        <a:bodyPr/>
        <a:lstStyle/>
        <a:p>
          <a:pPr algn="ctr"/>
          <a:endParaRPr lang="en-US"/>
        </a:p>
      </dgm:t>
    </dgm:pt>
    <dgm:pt modelId="{4AB271C1-7BC3-49D3-BF87-7677A653C107}">
      <dgm:prSet phldrT="[Text]"/>
      <dgm:spPr/>
      <dgm:t>
        <a:bodyPr/>
        <a:lstStyle/>
        <a:p>
          <a:pPr algn="ctr"/>
          <a:r>
            <a:rPr lang="en-US" dirty="0"/>
            <a:t>Concept note development </a:t>
          </a:r>
        </a:p>
      </dgm:t>
    </dgm:pt>
    <dgm:pt modelId="{DB51F5E9-7D03-46D0-B135-7BDD44A9A77C}" type="parTrans" cxnId="{9EFCA5A9-2FC9-430F-A7FE-1296D0ED9B48}">
      <dgm:prSet/>
      <dgm:spPr/>
      <dgm:t>
        <a:bodyPr/>
        <a:lstStyle/>
        <a:p>
          <a:pPr algn="ctr"/>
          <a:endParaRPr lang="en-US"/>
        </a:p>
      </dgm:t>
    </dgm:pt>
    <dgm:pt modelId="{50BB3AAD-684A-478B-B12C-7BA05C5B521C}" type="sibTrans" cxnId="{9EFCA5A9-2FC9-430F-A7FE-1296D0ED9B48}">
      <dgm:prSet/>
      <dgm:spPr/>
      <dgm:t>
        <a:bodyPr/>
        <a:lstStyle/>
        <a:p>
          <a:pPr algn="ctr"/>
          <a:endParaRPr lang="en-US"/>
        </a:p>
      </dgm:t>
    </dgm:pt>
    <dgm:pt modelId="{CED4A579-0EB9-411B-A21C-D0A172734286}">
      <dgm:prSet phldrT="[Text]"/>
      <dgm:spPr/>
      <dgm:t>
        <a:bodyPr/>
        <a:lstStyle/>
        <a:p>
          <a:pPr algn="ctr"/>
          <a:r>
            <a:rPr lang="en-US" dirty="0"/>
            <a:t>methodological preparation</a:t>
          </a:r>
        </a:p>
      </dgm:t>
    </dgm:pt>
    <dgm:pt modelId="{D9025EB1-B024-4323-8475-AC7852132800}" type="parTrans" cxnId="{48D1B87A-F57B-4156-883C-A48E9D7A5768}">
      <dgm:prSet/>
      <dgm:spPr/>
      <dgm:t>
        <a:bodyPr/>
        <a:lstStyle/>
        <a:p>
          <a:pPr algn="ctr"/>
          <a:endParaRPr lang="en-US"/>
        </a:p>
      </dgm:t>
    </dgm:pt>
    <dgm:pt modelId="{0B4880EC-E188-4520-978E-96C423BBAFE2}" type="sibTrans" cxnId="{48D1B87A-F57B-4156-883C-A48E9D7A5768}">
      <dgm:prSet/>
      <dgm:spPr/>
      <dgm:t>
        <a:bodyPr/>
        <a:lstStyle/>
        <a:p>
          <a:pPr algn="ctr"/>
          <a:endParaRPr lang="en-US"/>
        </a:p>
      </dgm:t>
    </dgm:pt>
    <dgm:pt modelId="{9657D930-45E0-464D-AB01-5E2836BD09FE}">
      <dgm:prSet phldrT="[Text]"/>
      <dgm:spPr>
        <a:solidFill>
          <a:srgbClr val="42AFB6"/>
        </a:solidFill>
      </dgm:spPr>
      <dgm:t>
        <a:bodyPr/>
        <a:lstStyle/>
        <a:p>
          <a:pPr algn="ctr"/>
          <a:r>
            <a:rPr lang="en-US" dirty="0"/>
            <a:t>28 April 2020</a:t>
          </a:r>
        </a:p>
      </dgm:t>
    </dgm:pt>
    <dgm:pt modelId="{A17459A2-3624-4D28-AB6A-D45E368EF815}" type="parTrans" cxnId="{63DFD9BF-2A69-4A16-8A01-BCB148A6B462}">
      <dgm:prSet/>
      <dgm:spPr/>
      <dgm:t>
        <a:bodyPr/>
        <a:lstStyle/>
        <a:p>
          <a:pPr algn="ctr"/>
          <a:endParaRPr lang="en-US"/>
        </a:p>
      </dgm:t>
    </dgm:pt>
    <dgm:pt modelId="{D2014BA8-762C-4728-A4AE-8CF9ACA2B868}" type="sibTrans" cxnId="{63DFD9BF-2A69-4A16-8A01-BCB148A6B462}">
      <dgm:prSet/>
      <dgm:spPr/>
      <dgm:t>
        <a:bodyPr/>
        <a:lstStyle/>
        <a:p>
          <a:pPr algn="ctr"/>
          <a:endParaRPr lang="en-US"/>
        </a:p>
      </dgm:t>
    </dgm:pt>
    <dgm:pt modelId="{CE1DA21D-8BB8-4D23-9D95-972957EB7640}">
      <dgm:prSet phldrT="[Text]"/>
      <dgm:spPr/>
      <dgm:t>
        <a:bodyPr/>
        <a:lstStyle/>
        <a:p>
          <a:pPr algn="ctr"/>
          <a:r>
            <a:rPr lang="en-US" dirty="0"/>
            <a:t>Tools development</a:t>
          </a:r>
        </a:p>
      </dgm:t>
    </dgm:pt>
    <dgm:pt modelId="{C5590149-B2A9-4985-9DFD-A754508FCE6D}" type="parTrans" cxnId="{1014007D-4CD7-484E-BEAB-76A1CA88E81D}">
      <dgm:prSet/>
      <dgm:spPr/>
      <dgm:t>
        <a:bodyPr/>
        <a:lstStyle/>
        <a:p>
          <a:pPr algn="ctr"/>
          <a:endParaRPr lang="en-US"/>
        </a:p>
      </dgm:t>
    </dgm:pt>
    <dgm:pt modelId="{B4CAA851-424F-4C98-8001-319B13150B51}" type="sibTrans" cxnId="{1014007D-4CD7-484E-BEAB-76A1CA88E81D}">
      <dgm:prSet/>
      <dgm:spPr/>
      <dgm:t>
        <a:bodyPr/>
        <a:lstStyle/>
        <a:p>
          <a:pPr algn="ctr"/>
          <a:endParaRPr lang="en-US"/>
        </a:p>
      </dgm:t>
    </dgm:pt>
    <dgm:pt modelId="{0D336DEA-09A6-4FB5-B0CD-7A5FDD2DD4CA}">
      <dgm:prSet phldrT="[Text]"/>
      <dgm:spPr>
        <a:solidFill>
          <a:srgbClr val="42AFB6"/>
        </a:solidFill>
      </dgm:spPr>
      <dgm:t>
        <a:bodyPr/>
        <a:lstStyle/>
        <a:p>
          <a:pPr algn="ctr"/>
          <a:r>
            <a:rPr lang="en-US" dirty="0"/>
            <a:t>10 May 2020</a:t>
          </a:r>
        </a:p>
      </dgm:t>
    </dgm:pt>
    <dgm:pt modelId="{99F56D31-22C7-4C19-8F15-D7E7D1FDA264}" type="parTrans" cxnId="{5B901CE5-5AA0-4E49-8768-C98755867B18}">
      <dgm:prSet/>
      <dgm:spPr/>
      <dgm:t>
        <a:bodyPr/>
        <a:lstStyle/>
        <a:p>
          <a:pPr algn="ctr"/>
          <a:endParaRPr lang="en-US"/>
        </a:p>
      </dgm:t>
    </dgm:pt>
    <dgm:pt modelId="{95E87A7F-34BE-4C1F-BD1D-F509CC8B5578}" type="sibTrans" cxnId="{5B901CE5-5AA0-4E49-8768-C98755867B18}">
      <dgm:prSet/>
      <dgm:spPr/>
      <dgm:t>
        <a:bodyPr/>
        <a:lstStyle/>
        <a:p>
          <a:pPr algn="ctr"/>
          <a:endParaRPr lang="en-US"/>
        </a:p>
      </dgm:t>
    </dgm:pt>
    <dgm:pt modelId="{BB650DA3-E1FB-47B4-9BB4-9F8675B8831E}">
      <dgm:prSet phldrT="[Text]"/>
      <dgm:spPr/>
      <dgm:t>
        <a:bodyPr/>
        <a:lstStyle/>
        <a:p>
          <a:pPr algn="ctr"/>
          <a:r>
            <a:rPr lang="en-US" dirty="0"/>
            <a:t>Data entry and processing</a:t>
          </a:r>
        </a:p>
      </dgm:t>
    </dgm:pt>
    <dgm:pt modelId="{4F958A7C-3E18-4636-96EA-5B84E55B52D1}" type="parTrans" cxnId="{FB5C6823-E7CD-4F0A-BB76-FA6DCD7AD657}">
      <dgm:prSet/>
      <dgm:spPr/>
      <dgm:t>
        <a:bodyPr/>
        <a:lstStyle/>
        <a:p>
          <a:pPr algn="ctr"/>
          <a:endParaRPr lang="en-US"/>
        </a:p>
      </dgm:t>
    </dgm:pt>
    <dgm:pt modelId="{29EE8332-8BFE-4871-9B0C-ADF51D3EB6CD}" type="sibTrans" cxnId="{FB5C6823-E7CD-4F0A-BB76-FA6DCD7AD657}">
      <dgm:prSet/>
      <dgm:spPr/>
      <dgm:t>
        <a:bodyPr/>
        <a:lstStyle/>
        <a:p>
          <a:pPr algn="ctr"/>
          <a:endParaRPr lang="en-US"/>
        </a:p>
      </dgm:t>
    </dgm:pt>
    <dgm:pt modelId="{E8A8CF51-7F50-4866-9352-AE4E1B04940D}">
      <dgm:prSet phldrT="[Text]"/>
      <dgm:spPr>
        <a:solidFill>
          <a:srgbClr val="42AFB6"/>
        </a:solidFill>
      </dgm:spPr>
      <dgm:t>
        <a:bodyPr/>
        <a:lstStyle/>
        <a:p>
          <a:pPr algn="ctr"/>
          <a:r>
            <a:rPr lang="en-US" dirty="0"/>
            <a:t>20 May 2020</a:t>
          </a:r>
        </a:p>
      </dgm:t>
    </dgm:pt>
    <dgm:pt modelId="{338DA9B8-2258-42E4-90FD-7FB41C5302BD}" type="parTrans" cxnId="{DC7E7B41-9F61-466D-BBE0-C27ED1CDE4A3}">
      <dgm:prSet/>
      <dgm:spPr/>
      <dgm:t>
        <a:bodyPr/>
        <a:lstStyle/>
        <a:p>
          <a:pPr algn="ctr"/>
          <a:endParaRPr lang="en-US"/>
        </a:p>
      </dgm:t>
    </dgm:pt>
    <dgm:pt modelId="{BB397328-7ACD-46FA-ADA0-8B6AB88E9924}" type="sibTrans" cxnId="{DC7E7B41-9F61-466D-BBE0-C27ED1CDE4A3}">
      <dgm:prSet/>
      <dgm:spPr/>
      <dgm:t>
        <a:bodyPr/>
        <a:lstStyle/>
        <a:p>
          <a:pPr algn="ctr"/>
          <a:endParaRPr lang="en-US"/>
        </a:p>
      </dgm:t>
    </dgm:pt>
    <dgm:pt modelId="{7EB243F1-D6A2-43CF-B884-7563870E96BB}">
      <dgm:prSet phldrT="[Text]"/>
      <dgm:spPr/>
      <dgm:t>
        <a:bodyPr/>
        <a:lstStyle/>
        <a:p>
          <a:pPr algn="ctr"/>
          <a:r>
            <a:rPr lang="en-US" dirty="0"/>
            <a:t>Interview of Experts</a:t>
          </a:r>
        </a:p>
      </dgm:t>
    </dgm:pt>
    <dgm:pt modelId="{8A327B34-42A5-4C75-9F27-511DBF144E74}" type="parTrans" cxnId="{FB082A88-50D5-49D4-A232-6B48E8D450DB}">
      <dgm:prSet/>
      <dgm:spPr/>
      <dgm:t>
        <a:bodyPr/>
        <a:lstStyle/>
        <a:p>
          <a:pPr algn="ctr"/>
          <a:endParaRPr lang="en-US"/>
        </a:p>
      </dgm:t>
    </dgm:pt>
    <dgm:pt modelId="{F3B308BB-2909-4175-B6FB-E38CD5C887EF}" type="sibTrans" cxnId="{FB082A88-50D5-49D4-A232-6B48E8D450DB}">
      <dgm:prSet/>
      <dgm:spPr/>
      <dgm:t>
        <a:bodyPr/>
        <a:lstStyle/>
        <a:p>
          <a:pPr algn="ctr"/>
          <a:endParaRPr lang="en-US"/>
        </a:p>
      </dgm:t>
    </dgm:pt>
    <dgm:pt modelId="{AFD0D752-2A25-445B-8E35-1853B2C8F365}">
      <dgm:prSet phldrT="[Text]"/>
      <dgm:spPr>
        <a:solidFill>
          <a:srgbClr val="42AFB6"/>
        </a:solidFill>
      </dgm:spPr>
      <dgm:t>
        <a:bodyPr/>
        <a:lstStyle/>
        <a:p>
          <a:pPr algn="ctr"/>
          <a:r>
            <a:rPr lang="en-US" dirty="0" smtClean="0"/>
            <a:t>31 </a:t>
          </a:r>
          <a:r>
            <a:rPr lang="en-US" dirty="0"/>
            <a:t>May 2020</a:t>
          </a:r>
        </a:p>
      </dgm:t>
    </dgm:pt>
    <dgm:pt modelId="{B548C845-8703-4AE2-BB69-E4202B08D7FA}" type="parTrans" cxnId="{A7546ECE-7066-4EE2-844A-335F958C3736}">
      <dgm:prSet/>
      <dgm:spPr/>
      <dgm:t>
        <a:bodyPr/>
        <a:lstStyle/>
        <a:p>
          <a:pPr algn="ctr"/>
          <a:endParaRPr lang="en-US"/>
        </a:p>
      </dgm:t>
    </dgm:pt>
    <dgm:pt modelId="{5D5CCDD1-BDE3-4618-ACD5-6CCECDB55CC0}" type="sibTrans" cxnId="{A7546ECE-7066-4EE2-844A-335F958C3736}">
      <dgm:prSet/>
      <dgm:spPr/>
      <dgm:t>
        <a:bodyPr/>
        <a:lstStyle/>
        <a:p>
          <a:pPr algn="ctr"/>
          <a:endParaRPr lang="en-US"/>
        </a:p>
      </dgm:t>
    </dgm:pt>
    <dgm:pt modelId="{F78B45B2-A20A-4BA3-9D0F-4B98E3A17EF0}">
      <dgm:prSet phldrT="[Text]"/>
      <dgm:spPr/>
      <dgm:t>
        <a:bodyPr/>
        <a:lstStyle/>
        <a:p>
          <a:pPr algn="ctr"/>
          <a:r>
            <a:rPr lang="en-US" dirty="0"/>
            <a:t>Report finalization and dissemination</a:t>
          </a:r>
        </a:p>
      </dgm:t>
    </dgm:pt>
    <dgm:pt modelId="{439238F7-C062-47AF-88FD-69339518A1E3}" type="parTrans" cxnId="{D84218E0-2554-41E3-B9EA-4E68881956AA}">
      <dgm:prSet/>
      <dgm:spPr/>
      <dgm:t>
        <a:bodyPr/>
        <a:lstStyle/>
        <a:p>
          <a:pPr algn="ctr"/>
          <a:endParaRPr lang="en-US"/>
        </a:p>
      </dgm:t>
    </dgm:pt>
    <dgm:pt modelId="{3531D123-11B7-43FC-B1B0-78A696074090}" type="sibTrans" cxnId="{D84218E0-2554-41E3-B9EA-4E68881956AA}">
      <dgm:prSet/>
      <dgm:spPr/>
      <dgm:t>
        <a:bodyPr/>
        <a:lstStyle/>
        <a:p>
          <a:pPr algn="ctr"/>
          <a:endParaRPr lang="en-US"/>
        </a:p>
      </dgm:t>
    </dgm:pt>
    <dgm:pt modelId="{D4917A05-EF85-42F2-87BF-1BB12D48FEF3}">
      <dgm:prSet/>
      <dgm:spPr/>
      <dgm:t>
        <a:bodyPr/>
        <a:lstStyle/>
        <a:p>
          <a:pPr algn="ctr"/>
          <a:r>
            <a:rPr lang="en-US" dirty="0"/>
            <a:t>Review of report</a:t>
          </a:r>
        </a:p>
      </dgm:t>
    </dgm:pt>
    <dgm:pt modelId="{D8C576F2-8E68-41AA-B105-BDD7842C5C05}" type="parTrans" cxnId="{F074062D-81EA-4B54-B966-56926ABDA1B3}">
      <dgm:prSet/>
      <dgm:spPr/>
      <dgm:t>
        <a:bodyPr/>
        <a:lstStyle/>
        <a:p>
          <a:pPr algn="ctr"/>
          <a:endParaRPr lang="en-US"/>
        </a:p>
      </dgm:t>
    </dgm:pt>
    <dgm:pt modelId="{D7BFCE83-C8F4-4BC3-8374-B4B2A71C4EB2}" type="sibTrans" cxnId="{F074062D-81EA-4B54-B966-56926ABDA1B3}">
      <dgm:prSet/>
      <dgm:spPr/>
      <dgm:t>
        <a:bodyPr/>
        <a:lstStyle/>
        <a:p>
          <a:pPr algn="ctr"/>
          <a:endParaRPr lang="en-US"/>
        </a:p>
      </dgm:t>
    </dgm:pt>
    <dgm:pt modelId="{D23E0093-E6ED-441F-A38F-BD958C99A71C}">
      <dgm:prSet phldrT="[Text]"/>
      <dgm:spPr/>
      <dgm:t>
        <a:bodyPr/>
        <a:lstStyle/>
        <a:p>
          <a:pPr algn="ctr"/>
          <a:r>
            <a:rPr lang="en-US" dirty="0"/>
            <a:t>Draft Report</a:t>
          </a:r>
        </a:p>
      </dgm:t>
    </dgm:pt>
    <dgm:pt modelId="{B5245261-A5C5-4C9C-A654-8272B8EB31FD}" type="parTrans" cxnId="{F4C66F62-02E6-4BF3-8CB2-4562E9D35569}">
      <dgm:prSet/>
      <dgm:spPr/>
      <dgm:t>
        <a:bodyPr/>
        <a:lstStyle/>
        <a:p>
          <a:pPr algn="ctr"/>
          <a:endParaRPr lang="en-US"/>
        </a:p>
      </dgm:t>
    </dgm:pt>
    <dgm:pt modelId="{01AFF761-D30A-432D-BE6E-C173AAA58782}" type="sibTrans" cxnId="{F4C66F62-02E6-4BF3-8CB2-4562E9D35569}">
      <dgm:prSet/>
      <dgm:spPr/>
      <dgm:t>
        <a:bodyPr/>
        <a:lstStyle/>
        <a:p>
          <a:pPr algn="ctr"/>
          <a:endParaRPr lang="en-US"/>
        </a:p>
      </dgm:t>
    </dgm:pt>
    <dgm:pt modelId="{11F38E0B-247A-4A1E-89FC-A8042EB5D91C}">
      <dgm:prSet/>
      <dgm:spPr/>
      <dgm:t>
        <a:bodyPr/>
        <a:lstStyle/>
        <a:p>
          <a:pPr algn="ctr"/>
          <a:r>
            <a:rPr lang="en-US" dirty="0"/>
            <a:t>Consultation with stakeholder</a:t>
          </a:r>
        </a:p>
      </dgm:t>
    </dgm:pt>
    <dgm:pt modelId="{0406CE09-986A-4582-A3EA-4EAE6442570A}" type="parTrans" cxnId="{B41B2B3A-706B-4985-827C-E2A45F1E1885}">
      <dgm:prSet/>
      <dgm:spPr/>
      <dgm:t>
        <a:bodyPr/>
        <a:lstStyle/>
        <a:p>
          <a:pPr algn="ctr"/>
          <a:endParaRPr lang="en-US"/>
        </a:p>
      </dgm:t>
    </dgm:pt>
    <dgm:pt modelId="{44E55989-673A-41C6-91B7-5F953B6018D8}" type="sibTrans" cxnId="{B41B2B3A-706B-4985-827C-E2A45F1E1885}">
      <dgm:prSet/>
      <dgm:spPr/>
      <dgm:t>
        <a:bodyPr/>
        <a:lstStyle/>
        <a:p>
          <a:pPr algn="ctr"/>
          <a:endParaRPr lang="en-US"/>
        </a:p>
      </dgm:t>
    </dgm:pt>
    <dgm:pt modelId="{06FB4081-4B7A-489A-908B-8952931025E9}">
      <dgm:prSet phldrT="[Text]"/>
      <dgm:spPr/>
      <dgm:t>
        <a:bodyPr/>
        <a:lstStyle/>
        <a:p>
          <a:pPr algn="ctr"/>
          <a:r>
            <a:rPr lang="en-US" dirty="0"/>
            <a:t>Data collection</a:t>
          </a:r>
        </a:p>
      </dgm:t>
    </dgm:pt>
    <dgm:pt modelId="{05854531-3CB9-4E58-8942-CA47FD87DFA9}" type="parTrans" cxnId="{7F935A1F-90D5-45FE-809E-D969AF80E8DD}">
      <dgm:prSet/>
      <dgm:spPr/>
      <dgm:t>
        <a:bodyPr/>
        <a:lstStyle/>
        <a:p>
          <a:pPr algn="ctr"/>
          <a:endParaRPr lang="en-US"/>
        </a:p>
      </dgm:t>
    </dgm:pt>
    <dgm:pt modelId="{E4F01E3F-A6DB-4B7D-9430-4FF8CF7F84A8}" type="sibTrans" cxnId="{7F935A1F-90D5-45FE-809E-D969AF80E8DD}">
      <dgm:prSet/>
      <dgm:spPr/>
      <dgm:t>
        <a:bodyPr/>
        <a:lstStyle/>
        <a:p>
          <a:pPr algn="ctr"/>
          <a:endParaRPr lang="en-US"/>
        </a:p>
      </dgm:t>
    </dgm:pt>
    <dgm:pt modelId="{F494BDF2-B9AA-4547-B9BF-95863E4D6CFE}">
      <dgm:prSet phldrT="[Text]"/>
      <dgm:spPr/>
      <dgm:t>
        <a:bodyPr/>
        <a:lstStyle/>
        <a:p>
          <a:pPr algn="ctr"/>
          <a:r>
            <a:rPr lang="en-US" dirty="0"/>
            <a:t>Communication with stakeholders</a:t>
          </a:r>
        </a:p>
      </dgm:t>
    </dgm:pt>
    <dgm:pt modelId="{F4A35931-1E69-4B6A-B487-19DF0110D668}" type="parTrans" cxnId="{CA910FA7-D59B-4F84-B515-7E4B67007BFF}">
      <dgm:prSet/>
      <dgm:spPr/>
      <dgm:t>
        <a:bodyPr/>
        <a:lstStyle/>
        <a:p>
          <a:pPr algn="ctr"/>
          <a:endParaRPr lang="en-US"/>
        </a:p>
      </dgm:t>
    </dgm:pt>
    <dgm:pt modelId="{DAAEF6FE-2D7D-4412-8AD6-0BF08A9B3845}" type="sibTrans" cxnId="{CA910FA7-D59B-4F84-B515-7E4B67007BFF}">
      <dgm:prSet/>
      <dgm:spPr/>
      <dgm:t>
        <a:bodyPr/>
        <a:lstStyle/>
        <a:p>
          <a:pPr algn="ctr"/>
          <a:endParaRPr lang="en-US"/>
        </a:p>
      </dgm:t>
    </dgm:pt>
    <dgm:pt modelId="{8F89227C-C500-422F-AA3E-85BE811B6294}">
      <dgm:prSet/>
      <dgm:spPr/>
      <dgm:t>
        <a:bodyPr/>
        <a:lstStyle/>
        <a:p>
          <a:pPr algn="ctr"/>
          <a:r>
            <a:rPr lang="en-US" dirty="0"/>
            <a:t>Webinar on 19</a:t>
          </a:r>
          <a:r>
            <a:rPr lang="en-US" baseline="30000" dirty="0"/>
            <a:t>th</a:t>
          </a:r>
          <a:r>
            <a:rPr lang="en-US" dirty="0"/>
            <a:t>  </a:t>
          </a:r>
        </a:p>
      </dgm:t>
    </dgm:pt>
    <dgm:pt modelId="{3E5D6674-2283-426A-9340-B130C716656E}" type="parTrans" cxnId="{E67F938D-B9C8-4BE1-B213-BF2174BF25FF}">
      <dgm:prSet/>
      <dgm:spPr/>
      <dgm:t>
        <a:bodyPr/>
        <a:lstStyle/>
        <a:p>
          <a:endParaRPr lang="en-US"/>
        </a:p>
      </dgm:t>
    </dgm:pt>
    <dgm:pt modelId="{F6E9F9B4-C153-4FFD-9C1C-F1D5A0820393}" type="sibTrans" cxnId="{E67F938D-B9C8-4BE1-B213-BF2174BF25FF}">
      <dgm:prSet/>
      <dgm:spPr/>
      <dgm:t>
        <a:bodyPr/>
        <a:lstStyle/>
        <a:p>
          <a:endParaRPr lang="en-US"/>
        </a:p>
      </dgm:t>
    </dgm:pt>
    <dgm:pt modelId="{247028A0-59FB-411F-BD20-D022260495B6}" type="pres">
      <dgm:prSet presAssocID="{D03694AA-0579-419B-83E8-CE970265646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A09FE8D-E6A8-46D7-B192-17F43EF00027}" type="pres">
      <dgm:prSet presAssocID="{D03694AA-0579-419B-83E8-CE970265646F}" presName="tSp" presStyleCnt="0"/>
      <dgm:spPr/>
    </dgm:pt>
    <dgm:pt modelId="{090000B9-359B-4DE4-8F6F-A9C2DC28B2DA}" type="pres">
      <dgm:prSet presAssocID="{D03694AA-0579-419B-83E8-CE970265646F}" presName="bSp" presStyleCnt="0"/>
      <dgm:spPr/>
    </dgm:pt>
    <dgm:pt modelId="{0B39A31E-F76A-4874-A116-F014ED6BD3E1}" type="pres">
      <dgm:prSet presAssocID="{D03694AA-0579-419B-83E8-CE970265646F}" presName="process" presStyleCnt="0"/>
      <dgm:spPr/>
    </dgm:pt>
    <dgm:pt modelId="{4E2EBF56-4600-46F0-BE31-74536F20F46C}" type="pres">
      <dgm:prSet presAssocID="{C5ED0EB1-E509-4674-B758-F7FB21E7BD3B}" presName="composite1" presStyleCnt="0"/>
      <dgm:spPr/>
    </dgm:pt>
    <dgm:pt modelId="{78EFA43B-81DA-4673-AC2E-A4AF7636315D}" type="pres">
      <dgm:prSet presAssocID="{C5ED0EB1-E509-4674-B758-F7FB21E7BD3B}" presName="dummyNode1" presStyleLbl="node1" presStyleIdx="0" presStyleCnt="5"/>
      <dgm:spPr/>
    </dgm:pt>
    <dgm:pt modelId="{1139824F-1D34-4A4B-B609-430A49173933}" type="pres">
      <dgm:prSet presAssocID="{C5ED0EB1-E509-4674-B758-F7FB21E7BD3B}" presName="childNode1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755283-2C3D-481A-83C4-D4FFAC291D4F}" type="pres">
      <dgm:prSet presAssocID="{C5ED0EB1-E509-4674-B758-F7FB21E7BD3B}" presName="childNode1tx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229605-16CE-4ACA-949F-F26DE5F48A41}" type="pres">
      <dgm:prSet presAssocID="{C5ED0EB1-E509-4674-B758-F7FB21E7BD3B}" presName="parentNode1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67CF6D-D137-422B-A0E2-B4CB7D2A4D25}" type="pres">
      <dgm:prSet presAssocID="{C5ED0EB1-E509-4674-B758-F7FB21E7BD3B}" presName="connSite1" presStyleCnt="0"/>
      <dgm:spPr/>
    </dgm:pt>
    <dgm:pt modelId="{341A3FEB-74BE-488B-BA6F-E9DD7EED2995}" type="pres">
      <dgm:prSet presAssocID="{9CE39F38-C819-4BC1-9F38-F660ED45CCC7}" presName="Name9" presStyleLbl="sibTrans2D1" presStyleIdx="0" presStyleCnt="4"/>
      <dgm:spPr/>
      <dgm:t>
        <a:bodyPr/>
        <a:lstStyle/>
        <a:p>
          <a:endParaRPr lang="en-US"/>
        </a:p>
      </dgm:t>
    </dgm:pt>
    <dgm:pt modelId="{A3B431B4-732D-4729-B7A4-C783BDCB0A48}" type="pres">
      <dgm:prSet presAssocID="{9657D930-45E0-464D-AB01-5E2836BD09FE}" presName="composite2" presStyleCnt="0"/>
      <dgm:spPr/>
    </dgm:pt>
    <dgm:pt modelId="{6029A3DD-4080-4980-B4C1-5D72607A81E7}" type="pres">
      <dgm:prSet presAssocID="{9657D930-45E0-464D-AB01-5E2836BD09FE}" presName="dummyNode2" presStyleLbl="node1" presStyleIdx="0" presStyleCnt="5"/>
      <dgm:spPr/>
    </dgm:pt>
    <dgm:pt modelId="{3914F3B5-522C-4165-A925-F5DE139D81CE}" type="pres">
      <dgm:prSet presAssocID="{9657D930-45E0-464D-AB01-5E2836BD09FE}" presName="childNode2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370285-E2BC-4951-AE74-330DE9127B01}" type="pres">
      <dgm:prSet presAssocID="{9657D930-45E0-464D-AB01-5E2836BD09FE}" presName="childNode2tx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55678F-37FA-46CE-AC92-CAAE818D0B11}" type="pres">
      <dgm:prSet presAssocID="{9657D930-45E0-464D-AB01-5E2836BD09FE}" presName="parentNode2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95DAA2-970B-4BA7-BB8B-EFD4C26346DD}" type="pres">
      <dgm:prSet presAssocID="{9657D930-45E0-464D-AB01-5E2836BD09FE}" presName="connSite2" presStyleCnt="0"/>
      <dgm:spPr/>
    </dgm:pt>
    <dgm:pt modelId="{770A8B77-D682-49A0-8164-BC6F99731B9E}" type="pres">
      <dgm:prSet presAssocID="{D2014BA8-762C-4728-A4AE-8CF9ACA2B868}" presName="Name18" presStyleLbl="sibTrans2D1" presStyleIdx="1" presStyleCnt="4"/>
      <dgm:spPr/>
      <dgm:t>
        <a:bodyPr/>
        <a:lstStyle/>
        <a:p>
          <a:endParaRPr lang="en-US"/>
        </a:p>
      </dgm:t>
    </dgm:pt>
    <dgm:pt modelId="{60A7B702-AB26-4463-8D8C-5F59132EB183}" type="pres">
      <dgm:prSet presAssocID="{0D336DEA-09A6-4FB5-B0CD-7A5FDD2DD4CA}" presName="composite1" presStyleCnt="0"/>
      <dgm:spPr/>
    </dgm:pt>
    <dgm:pt modelId="{1745AAFF-3BF3-4DF3-AF23-BB36FE7209A0}" type="pres">
      <dgm:prSet presAssocID="{0D336DEA-09A6-4FB5-B0CD-7A5FDD2DD4CA}" presName="dummyNode1" presStyleLbl="node1" presStyleIdx="1" presStyleCnt="5"/>
      <dgm:spPr/>
    </dgm:pt>
    <dgm:pt modelId="{25AEEE24-CD94-4EEF-BAE0-4D8AA366CC14}" type="pres">
      <dgm:prSet presAssocID="{0D336DEA-09A6-4FB5-B0CD-7A5FDD2DD4CA}" presName="childNode1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B09953-97EB-4FF0-96B5-8F353AECC5EC}" type="pres">
      <dgm:prSet presAssocID="{0D336DEA-09A6-4FB5-B0CD-7A5FDD2DD4CA}" presName="childNode1tx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49C096-10EC-4625-B70D-E400C18C8062}" type="pres">
      <dgm:prSet presAssocID="{0D336DEA-09A6-4FB5-B0CD-7A5FDD2DD4CA}" presName="parentNode1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8B8445-AACC-4F37-9C59-B9272B1FBDA0}" type="pres">
      <dgm:prSet presAssocID="{0D336DEA-09A6-4FB5-B0CD-7A5FDD2DD4CA}" presName="connSite1" presStyleCnt="0"/>
      <dgm:spPr/>
    </dgm:pt>
    <dgm:pt modelId="{51B552FE-5CFA-4DB1-89AF-842D011403DC}" type="pres">
      <dgm:prSet presAssocID="{95E87A7F-34BE-4C1F-BD1D-F509CC8B5578}" presName="Name9" presStyleLbl="sibTrans2D1" presStyleIdx="2" presStyleCnt="4"/>
      <dgm:spPr/>
      <dgm:t>
        <a:bodyPr/>
        <a:lstStyle/>
        <a:p>
          <a:endParaRPr lang="en-US"/>
        </a:p>
      </dgm:t>
    </dgm:pt>
    <dgm:pt modelId="{164D04B9-D90A-433E-ACE1-8B8FCC2B32C8}" type="pres">
      <dgm:prSet presAssocID="{E8A8CF51-7F50-4866-9352-AE4E1B04940D}" presName="composite2" presStyleCnt="0"/>
      <dgm:spPr/>
    </dgm:pt>
    <dgm:pt modelId="{EE5F95E9-58EF-46A3-9E09-6501AE6D3303}" type="pres">
      <dgm:prSet presAssocID="{E8A8CF51-7F50-4866-9352-AE4E1B04940D}" presName="dummyNode2" presStyleLbl="node1" presStyleIdx="2" presStyleCnt="5"/>
      <dgm:spPr/>
    </dgm:pt>
    <dgm:pt modelId="{C295A3C1-190E-410B-B522-E55505BE3966}" type="pres">
      <dgm:prSet presAssocID="{E8A8CF51-7F50-4866-9352-AE4E1B04940D}" presName="childNode2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580E7D-8378-4BF0-BF7D-3DCB0BAD1BEF}" type="pres">
      <dgm:prSet presAssocID="{E8A8CF51-7F50-4866-9352-AE4E1B04940D}" presName="childNode2tx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DC4241-2EF9-4FC8-9689-FFB8978C7090}" type="pres">
      <dgm:prSet presAssocID="{E8A8CF51-7F50-4866-9352-AE4E1B04940D}" presName="parentNode2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64B305-4024-4BA2-9756-1D25E1E42C15}" type="pres">
      <dgm:prSet presAssocID="{E8A8CF51-7F50-4866-9352-AE4E1B04940D}" presName="connSite2" presStyleCnt="0"/>
      <dgm:spPr/>
    </dgm:pt>
    <dgm:pt modelId="{F93F5C5F-9379-4489-88DE-3F16D1087192}" type="pres">
      <dgm:prSet presAssocID="{BB397328-7ACD-46FA-ADA0-8B6AB88E9924}" presName="Name18" presStyleLbl="sibTrans2D1" presStyleIdx="3" presStyleCnt="4"/>
      <dgm:spPr/>
      <dgm:t>
        <a:bodyPr/>
        <a:lstStyle/>
        <a:p>
          <a:endParaRPr lang="en-US"/>
        </a:p>
      </dgm:t>
    </dgm:pt>
    <dgm:pt modelId="{11CD83FA-89FE-4944-BEE6-2238EB461C6C}" type="pres">
      <dgm:prSet presAssocID="{AFD0D752-2A25-445B-8E35-1853B2C8F365}" presName="composite1" presStyleCnt="0"/>
      <dgm:spPr/>
    </dgm:pt>
    <dgm:pt modelId="{32F264C6-2489-4286-89CA-6E1CF6B7FC2E}" type="pres">
      <dgm:prSet presAssocID="{AFD0D752-2A25-445B-8E35-1853B2C8F365}" presName="dummyNode1" presStyleLbl="node1" presStyleIdx="3" presStyleCnt="5"/>
      <dgm:spPr/>
    </dgm:pt>
    <dgm:pt modelId="{D41B8A27-F634-48F3-AAA8-A2788603F37D}" type="pres">
      <dgm:prSet presAssocID="{AFD0D752-2A25-445B-8E35-1853B2C8F365}" presName="childNode1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E2FE0-A527-417B-AB69-2985F8DBE164}" type="pres">
      <dgm:prSet presAssocID="{AFD0D752-2A25-445B-8E35-1853B2C8F365}" presName="childNode1tx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86996B-C9D8-489A-8251-551A9A1391A8}" type="pres">
      <dgm:prSet presAssocID="{AFD0D752-2A25-445B-8E35-1853B2C8F365}" presName="parentNode1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2DFA6D-5493-46F9-A59E-0D83BC58D005}" type="pres">
      <dgm:prSet presAssocID="{AFD0D752-2A25-445B-8E35-1853B2C8F365}" presName="connSite1" presStyleCnt="0"/>
      <dgm:spPr/>
    </dgm:pt>
  </dgm:ptLst>
  <dgm:cxnLst>
    <dgm:cxn modelId="{04D6E673-955E-4D7E-B19E-265742B84B43}" type="presOf" srcId="{F494BDF2-B9AA-4547-B9BF-95863E4D6CFE}" destId="{C8370285-E2BC-4951-AE74-330DE9127B01}" srcOrd="1" destOrd="1" presId="urn:microsoft.com/office/officeart/2005/8/layout/hProcess4"/>
    <dgm:cxn modelId="{51E52BA6-CBF6-4CC5-A251-B92301C8E0F8}" type="presOf" srcId="{E8A8CF51-7F50-4866-9352-AE4E1B04940D}" destId="{BCDC4241-2EF9-4FC8-9689-FFB8978C7090}" srcOrd="0" destOrd="0" presId="urn:microsoft.com/office/officeart/2005/8/layout/hProcess4"/>
    <dgm:cxn modelId="{2103B8C0-DDDE-4072-B70D-7D250C750633}" type="presOf" srcId="{F494BDF2-B9AA-4547-B9BF-95863E4D6CFE}" destId="{3914F3B5-522C-4165-A925-F5DE139D81CE}" srcOrd="0" destOrd="1" presId="urn:microsoft.com/office/officeart/2005/8/layout/hProcess4"/>
    <dgm:cxn modelId="{63DFD9BF-2A69-4A16-8A01-BCB148A6B462}" srcId="{D03694AA-0579-419B-83E8-CE970265646F}" destId="{9657D930-45E0-464D-AB01-5E2836BD09FE}" srcOrd="1" destOrd="0" parTransId="{A17459A2-3624-4D28-AB6A-D45E368EF815}" sibTransId="{D2014BA8-762C-4728-A4AE-8CF9ACA2B868}"/>
    <dgm:cxn modelId="{F4C66F62-02E6-4BF3-8CB2-4562E9D35569}" srcId="{0D336DEA-09A6-4FB5-B0CD-7A5FDD2DD4CA}" destId="{D23E0093-E6ED-441F-A38F-BD958C99A71C}" srcOrd="1" destOrd="0" parTransId="{B5245261-A5C5-4C9C-A654-8272B8EB31FD}" sibTransId="{01AFF761-D30A-432D-BE6E-C173AAA58782}"/>
    <dgm:cxn modelId="{4F1F8737-1162-4A36-AA03-D4D34D0EEC7D}" type="presOf" srcId="{95E87A7F-34BE-4C1F-BD1D-F509CC8B5578}" destId="{51B552FE-5CFA-4DB1-89AF-842D011403DC}" srcOrd="0" destOrd="0" presId="urn:microsoft.com/office/officeart/2005/8/layout/hProcess4"/>
    <dgm:cxn modelId="{8AC699D9-1AC8-4C9C-B3D6-7DFFBC54248E}" type="presOf" srcId="{11F38E0B-247A-4A1E-89FC-A8042EB5D91C}" destId="{F2580E7D-8378-4BF0-BF7D-3DCB0BAD1BEF}" srcOrd="1" destOrd="2" presId="urn:microsoft.com/office/officeart/2005/8/layout/hProcess4"/>
    <dgm:cxn modelId="{FB5C6823-E7CD-4F0A-BB76-FA6DCD7AD657}" srcId="{0D336DEA-09A6-4FB5-B0CD-7A5FDD2DD4CA}" destId="{BB650DA3-E1FB-47B4-9BB4-9F8675B8831E}" srcOrd="0" destOrd="0" parTransId="{4F958A7C-3E18-4636-96EA-5B84E55B52D1}" sibTransId="{29EE8332-8BFE-4871-9B0C-ADF51D3EB6CD}"/>
    <dgm:cxn modelId="{42249A00-F291-4224-BA58-CDDB33890750}" type="presOf" srcId="{C5ED0EB1-E509-4674-B758-F7FB21E7BD3B}" destId="{E9229605-16CE-4ACA-949F-F26DE5F48A41}" srcOrd="0" destOrd="0" presId="urn:microsoft.com/office/officeart/2005/8/layout/hProcess4"/>
    <dgm:cxn modelId="{C7E87473-1E4E-43D0-BA9C-2F7CB1868530}" type="presOf" srcId="{D23E0093-E6ED-441F-A38F-BD958C99A71C}" destId="{25AEEE24-CD94-4EEF-BAE0-4D8AA366CC14}" srcOrd="0" destOrd="1" presId="urn:microsoft.com/office/officeart/2005/8/layout/hProcess4"/>
    <dgm:cxn modelId="{4FB2FC8A-2DFA-47CB-9BE9-C6F27B71A013}" type="presOf" srcId="{AFD0D752-2A25-445B-8E35-1853B2C8F365}" destId="{BA86996B-C9D8-489A-8251-551A9A1391A8}" srcOrd="0" destOrd="0" presId="urn:microsoft.com/office/officeart/2005/8/layout/hProcess4"/>
    <dgm:cxn modelId="{78B036E6-53A6-49B6-9E8E-784D7A0E53C9}" type="presOf" srcId="{0D336DEA-09A6-4FB5-B0CD-7A5FDD2DD4CA}" destId="{5349C096-10EC-4625-B70D-E400C18C8062}" srcOrd="0" destOrd="0" presId="urn:microsoft.com/office/officeart/2005/8/layout/hProcess4"/>
    <dgm:cxn modelId="{1AE8FB1C-4C4A-4303-80FA-60819C1553B1}" type="presOf" srcId="{9CE39F38-C819-4BC1-9F38-F660ED45CCC7}" destId="{341A3FEB-74BE-488B-BA6F-E9DD7EED2995}" srcOrd="0" destOrd="0" presId="urn:microsoft.com/office/officeart/2005/8/layout/hProcess4"/>
    <dgm:cxn modelId="{95241156-3B35-4181-BA5B-71078AE10E4E}" type="presOf" srcId="{9657D930-45E0-464D-AB01-5E2836BD09FE}" destId="{C355678F-37FA-46CE-AC92-CAAE818D0B11}" srcOrd="0" destOrd="0" presId="urn:microsoft.com/office/officeart/2005/8/layout/hProcess4"/>
    <dgm:cxn modelId="{F57BC23F-3D2E-4E9A-AAC7-1843CF6DF478}" type="presOf" srcId="{4AB271C1-7BC3-49D3-BF87-7677A653C107}" destId="{D2755283-2C3D-481A-83C4-D4FFAC291D4F}" srcOrd="1" destOrd="0" presId="urn:microsoft.com/office/officeart/2005/8/layout/hProcess4"/>
    <dgm:cxn modelId="{7F935A1F-90D5-45FE-809E-D969AF80E8DD}" srcId="{9657D930-45E0-464D-AB01-5E2836BD09FE}" destId="{06FB4081-4B7A-489A-908B-8952931025E9}" srcOrd="2" destOrd="0" parTransId="{05854531-3CB9-4E58-8942-CA47FD87DFA9}" sibTransId="{E4F01E3F-A6DB-4B7D-9430-4FF8CF7F84A8}"/>
    <dgm:cxn modelId="{C05DFCEF-BDB3-404A-99DC-D172112FB8EC}" type="presOf" srcId="{D2014BA8-762C-4728-A4AE-8CF9ACA2B868}" destId="{770A8B77-D682-49A0-8164-BC6F99731B9E}" srcOrd="0" destOrd="0" presId="urn:microsoft.com/office/officeart/2005/8/layout/hProcess4"/>
    <dgm:cxn modelId="{0EADD709-F45B-48C3-8E22-E61393295EAB}" type="presOf" srcId="{BB397328-7ACD-46FA-ADA0-8B6AB88E9924}" destId="{F93F5C5F-9379-4489-88DE-3F16D1087192}" srcOrd="0" destOrd="0" presId="urn:microsoft.com/office/officeart/2005/8/layout/hProcess4"/>
    <dgm:cxn modelId="{E67F938D-B9C8-4BE1-B213-BF2174BF25FF}" srcId="{E8A8CF51-7F50-4866-9352-AE4E1B04940D}" destId="{8F89227C-C500-422F-AA3E-85BE811B6294}" srcOrd="3" destOrd="0" parTransId="{3E5D6674-2283-426A-9340-B130C716656E}" sibTransId="{F6E9F9B4-C153-4FFD-9C1C-F1D5A0820393}"/>
    <dgm:cxn modelId="{C2BA9F53-99F9-499D-B77E-EA295557934E}" type="presOf" srcId="{7EB243F1-D6A2-43CF-B884-7563870E96BB}" destId="{F2580E7D-8378-4BF0-BF7D-3DCB0BAD1BEF}" srcOrd="1" destOrd="0" presId="urn:microsoft.com/office/officeart/2005/8/layout/hProcess4"/>
    <dgm:cxn modelId="{6A8FD472-8C64-40B6-ACAF-6D09BC444CA4}" type="presOf" srcId="{CE1DA21D-8BB8-4D23-9D95-972957EB7640}" destId="{C8370285-E2BC-4951-AE74-330DE9127B01}" srcOrd="1" destOrd="0" presId="urn:microsoft.com/office/officeart/2005/8/layout/hProcess4"/>
    <dgm:cxn modelId="{A691C0F5-C962-4C5D-8B53-4003422D1A60}" type="presOf" srcId="{CE1DA21D-8BB8-4D23-9D95-972957EB7640}" destId="{3914F3B5-522C-4165-A925-F5DE139D81CE}" srcOrd="0" destOrd="0" presId="urn:microsoft.com/office/officeart/2005/8/layout/hProcess4"/>
    <dgm:cxn modelId="{D84218E0-2554-41E3-B9EA-4E68881956AA}" srcId="{AFD0D752-2A25-445B-8E35-1853B2C8F365}" destId="{F78B45B2-A20A-4BA3-9D0F-4B98E3A17EF0}" srcOrd="0" destOrd="0" parTransId="{439238F7-C062-47AF-88FD-69339518A1E3}" sibTransId="{3531D123-11B7-43FC-B1B0-78A696074090}"/>
    <dgm:cxn modelId="{AE12CC72-35F1-4A47-801B-546111A7FA7D}" srcId="{D03694AA-0579-419B-83E8-CE970265646F}" destId="{C5ED0EB1-E509-4674-B758-F7FB21E7BD3B}" srcOrd="0" destOrd="0" parTransId="{7AD5BA1E-A903-495A-AD8D-19968A493B57}" sibTransId="{9CE39F38-C819-4BC1-9F38-F660ED45CCC7}"/>
    <dgm:cxn modelId="{8C64584E-EB54-4CCC-8835-E697654D6EF6}" type="presOf" srcId="{F78B45B2-A20A-4BA3-9D0F-4B98E3A17EF0}" destId="{B05E2FE0-A527-417B-AB69-2985F8DBE164}" srcOrd="1" destOrd="0" presId="urn:microsoft.com/office/officeart/2005/8/layout/hProcess4"/>
    <dgm:cxn modelId="{2FAD2A3B-B6D8-49ED-9FF2-7F56020077CF}" type="presOf" srcId="{BB650DA3-E1FB-47B4-9BB4-9F8675B8831E}" destId="{25AEEE24-CD94-4EEF-BAE0-4D8AA366CC14}" srcOrd="0" destOrd="0" presId="urn:microsoft.com/office/officeart/2005/8/layout/hProcess4"/>
    <dgm:cxn modelId="{D22C22FC-6ACF-4E31-B25B-FAE0F478C116}" type="presOf" srcId="{06FB4081-4B7A-489A-908B-8952931025E9}" destId="{C8370285-E2BC-4951-AE74-330DE9127B01}" srcOrd="1" destOrd="2" presId="urn:microsoft.com/office/officeart/2005/8/layout/hProcess4"/>
    <dgm:cxn modelId="{1E295417-0BE5-4589-900E-0CA0D0C57256}" type="presOf" srcId="{D23E0093-E6ED-441F-A38F-BD958C99A71C}" destId="{9DB09953-97EB-4FF0-96B5-8F353AECC5EC}" srcOrd="1" destOrd="1" presId="urn:microsoft.com/office/officeart/2005/8/layout/hProcess4"/>
    <dgm:cxn modelId="{1014007D-4CD7-484E-BEAB-76A1CA88E81D}" srcId="{9657D930-45E0-464D-AB01-5E2836BD09FE}" destId="{CE1DA21D-8BB8-4D23-9D95-972957EB7640}" srcOrd="0" destOrd="0" parTransId="{C5590149-B2A9-4985-9DFD-A754508FCE6D}" sibTransId="{B4CAA851-424F-4C98-8001-319B13150B51}"/>
    <dgm:cxn modelId="{BA81C92B-292F-46EA-ABAF-C91EB2496740}" type="presOf" srcId="{11F38E0B-247A-4A1E-89FC-A8042EB5D91C}" destId="{C295A3C1-190E-410B-B522-E55505BE3966}" srcOrd="0" destOrd="2" presId="urn:microsoft.com/office/officeart/2005/8/layout/hProcess4"/>
    <dgm:cxn modelId="{B636C005-E636-42B5-BBE9-CA4FA8581755}" type="presOf" srcId="{D03694AA-0579-419B-83E8-CE970265646F}" destId="{247028A0-59FB-411F-BD20-D022260495B6}" srcOrd="0" destOrd="0" presId="urn:microsoft.com/office/officeart/2005/8/layout/hProcess4"/>
    <dgm:cxn modelId="{421DFAE4-9A91-4F06-B08C-B03181198237}" type="presOf" srcId="{8F89227C-C500-422F-AA3E-85BE811B6294}" destId="{C295A3C1-190E-410B-B522-E55505BE3966}" srcOrd="0" destOrd="3" presId="urn:microsoft.com/office/officeart/2005/8/layout/hProcess4"/>
    <dgm:cxn modelId="{5B901CE5-5AA0-4E49-8768-C98755867B18}" srcId="{D03694AA-0579-419B-83E8-CE970265646F}" destId="{0D336DEA-09A6-4FB5-B0CD-7A5FDD2DD4CA}" srcOrd="2" destOrd="0" parTransId="{99F56D31-22C7-4C19-8F15-D7E7D1FDA264}" sibTransId="{95E87A7F-34BE-4C1F-BD1D-F509CC8B5578}"/>
    <dgm:cxn modelId="{48D1B87A-F57B-4156-883C-A48E9D7A5768}" srcId="{C5ED0EB1-E509-4674-B758-F7FB21E7BD3B}" destId="{CED4A579-0EB9-411B-A21C-D0A172734286}" srcOrd="1" destOrd="0" parTransId="{D9025EB1-B024-4323-8475-AC7852132800}" sibTransId="{0B4880EC-E188-4520-978E-96C423BBAFE2}"/>
    <dgm:cxn modelId="{A5FBA20E-C0F2-4E30-BBC2-5C7809F49486}" type="presOf" srcId="{BB650DA3-E1FB-47B4-9BB4-9F8675B8831E}" destId="{9DB09953-97EB-4FF0-96B5-8F353AECC5EC}" srcOrd="1" destOrd="0" presId="urn:microsoft.com/office/officeart/2005/8/layout/hProcess4"/>
    <dgm:cxn modelId="{B41B2B3A-706B-4985-827C-E2A45F1E1885}" srcId="{E8A8CF51-7F50-4866-9352-AE4E1B04940D}" destId="{11F38E0B-247A-4A1E-89FC-A8042EB5D91C}" srcOrd="2" destOrd="0" parTransId="{0406CE09-986A-4582-A3EA-4EAE6442570A}" sibTransId="{44E55989-673A-41C6-91B7-5F953B6018D8}"/>
    <dgm:cxn modelId="{398FBC5A-E0D4-46E2-800A-4EFD4D339951}" type="presOf" srcId="{CED4A579-0EB9-411B-A21C-D0A172734286}" destId="{1139824F-1D34-4A4B-B609-430A49173933}" srcOrd="0" destOrd="1" presId="urn:microsoft.com/office/officeart/2005/8/layout/hProcess4"/>
    <dgm:cxn modelId="{DC7E7B41-9F61-466D-BBE0-C27ED1CDE4A3}" srcId="{D03694AA-0579-419B-83E8-CE970265646F}" destId="{E8A8CF51-7F50-4866-9352-AE4E1B04940D}" srcOrd="3" destOrd="0" parTransId="{338DA9B8-2258-42E4-90FD-7FB41C5302BD}" sibTransId="{BB397328-7ACD-46FA-ADA0-8B6AB88E9924}"/>
    <dgm:cxn modelId="{A7546ECE-7066-4EE2-844A-335F958C3736}" srcId="{D03694AA-0579-419B-83E8-CE970265646F}" destId="{AFD0D752-2A25-445B-8E35-1853B2C8F365}" srcOrd="4" destOrd="0" parTransId="{B548C845-8703-4AE2-BB69-E4202B08D7FA}" sibTransId="{5D5CCDD1-BDE3-4618-ACD5-6CCECDB55CC0}"/>
    <dgm:cxn modelId="{FE6A7121-E0AA-423B-963D-5BCA5F6AC7E8}" type="presOf" srcId="{D4917A05-EF85-42F2-87BF-1BB12D48FEF3}" destId="{C295A3C1-190E-410B-B522-E55505BE3966}" srcOrd="0" destOrd="1" presId="urn:microsoft.com/office/officeart/2005/8/layout/hProcess4"/>
    <dgm:cxn modelId="{0D4A65B3-75C8-4FC9-A672-60B4129FEEBE}" type="presOf" srcId="{D4917A05-EF85-42F2-87BF-1BB12D48FEF3}" destId="{F2580E7D-8378-4BF0-BF7D-3DCB0BAD1BEF}" srcOrd="1" destOrd="1" presId="urn:microsoft.com/office/officeart/2005/8/layout/hProcess4"/>
    <dgm:cxn modelId="{2AD31E06-0BD5-4731-9A91-AAEA692DD65D}" type="presOf" srcId="{CED4A579-0EB9-411B-A21C-D0A172734286}" destId="{D2755283-2C3D-481A-83C4-D4FFAC291D4F}" srcOrd="1" destOrd="1" presId="urn:microsoft.com/office/officeart/2005/8/layout/hProcess4"/>
    <dgm:cxn modelId="{7FB77AAD-8C5C-4E76-BBED-D710EB276475}" type="presOf" srcId="{7EB243F1-D6A2-43CF-B884-7563870E96BB}" destId="{C295A3C1-190E-410B-B522-E55505BE3966}" srcOrd="0" destOrd="0" presId="urn:microsoft.com/office/officeart/2005/8/layout/hProcess4"/>
    <dgm:cxn modelId="{72DB5002-3AD6-4424-A725-65A303E82E6F}" type="presOf" srcId="{8F89227C-C500-422F-AA3E-85BE811B6294}" destId="{F2580E7D-8378-4BF0-BF7D-3DCB0BAD1BEF}" srcOrd="1" destOrd="3" presId="urn:microsoft.com/office/officeart/2005/8/layout/hProcess4"/>
    <dgm:cxn modelId="{0A1E69C4-137A-4A68-8F53-629506DF7C46}" type="presOf" srcId="{4AB271C1-7BC3-49D3-BF87-7677A653C107}" destId="{1139824F-1D34-4A4B-B609-430A49173933}" srcOrd="0" destOrd="0" presId="urn:microsoft.com/office/officeart/2005/8/layout/hProcess4"/>
    <dgm:cxn modelId="{9EFCA5A9-2FC9-430F-A7FE-1296D0ED9B48}" srcId="{C5ED0EB1-E509-4674-B758-F7FB21E7BD3B}" destId="{4AB271C1-7BC3-49D3-BF87-7677A653C107}" srcOrd="0" destOrd="0" parTransId="{DB51F5E9-7D03-46D0-B135-7BDD44A9A77C}" sibTransId="{50BB3AAD-684A-478B-B12C-7BA05C5B521C}"/>
    <dgm:cxn modelId="{4E4381A6-72E8-4654-B71F-180494BAF5C8}" type="presOf" srcId="{06FB4081-4B7A-489A-908B-8952931025E9}" destId="{3914F3B5-522C-4165-A925-F5DE139D81CE}" srcOrd="0" destOrd="2" presId="urn:microsoft.com/office/officeart/2005/8/layout/hProcess4"/>
    <dgm:cxn modelId="{F074062D-81EA-4B54-B966-56926ABDA1B3}" srcId="{E8A8CF51-7F50-4866-9352-AE4E1B04940D}" destId="{D4917A05-EF85-42F2-87BF-1BB12D48FEF3}" srcOrd="1" destOrd="0" parTransId="{D8C576F2-8E68-41AA-B105-BDD7842C5C05}" sibTransId="{D7BFCE83-C8F4-4BC3-8374-B4B2A71C4EB2}"/>
    <dgm:cxn modelId="{FB082A88-50D5-49D4-A232-6B48E8D450DB}" srcId="{E8A8CF51-7F50-4866-9352-AE4E1B04940D}" destId="{7EB243F1-D6A2-43CF-B884-7563870E96BB}" srcOrd="0" destOrd="0" parTransId="{8A327B34-42A5-4C75-9F27-511DBF144E74}" sibTransId="{F3B308BB-2909-4175-B6FB-E38CD5C887EF}"/>
    <dgm:cxn modelId="{A5515449-9B50-4EEF-A5DA-80540F9B4256}" type="presOf" srcId="{F78B45B2-A20A-4BA3-9D0F-4B98E3A17EF0}" destId="{D41B8A27-F634-48F3-AAA8-A2788603F37D}" srcOrd="0" destOrd="0" presId="urn:microsoft.com/office/officeart/2005/8/layout/hProcess4"/>
    <dgm:cxn modelId="{CA910FA7-D59B-4F84-B515-7E4B67007BFF}" srcId="{9657D930-45E0-464D-AB01-5E2836BD09FE}" destId="{F494BDF2-B9AA-4547-B9BF-95863E4D6CFE}" srcOrd="1" destOrd="0" parTransId="{F4A35931-1E69-4B6A-B487-19DF0110D668}" sibTransId="{DAAEF6FE-2D7D-4412-8AD6-0BF08A9B3845}"/>
    <dgm:cxn modelId="{97F19E8B-1AED-459A-B8D2-A1D4EEEE63CB}" type="presParOf" srcId="{247028A0-59FB-411F-BD20-D022260495B6}" destId="{FA09FE8D-E6A8-46D7-B192-17F43EF00027}" srcOrd="0" destOrd="0" presId="urn:microsoft.com/office/officeart/2005/8/layout/hProcess4"/>
    <dgm:cxn modelId="{B745D757-315E-4D9A-AF73-4D37A00344B2}" type="presParOf" srcId="{247028A0-59FB-411F-BD20-D022260495B6}" destId="{090000B9-359B-4DE4-8F6F-A9C2DC28B2DA}" srcOrd="1" destOrd="0" presId="urn:microsoft.com/office/officeart/2005/8/layout/hProcess4"/>
    <dgm:cxn modelId="{EA6666EF-0A69-4E97-8045-8723F08A1DAD}" type="presParOf" srcId="{247028A0-59FB-411F-BD20-D022260495B6}" destId="{0B39A31E-F76A-4874-A116-F014ED6BD3E1}" srcOrd="2" destOrd="0" presId="urn:microsoft.com/office/officeart/2005/8/layout/hProcess4"/>
    <dgm:cxn modelId="{A1723818-CFF6-4F19-A45F-61F2321B0CD4}" type="presParOf" srcId="{0B39A31E-F76A-4874-A116-F014ED6BD3E1}" destId="{4E2EBF56-4600-46F0-BE31-74536F20F46C}" srcOrd="0" destOrd="0" presId="urn:microsoft.com/office/officeart/2005/8/layout/hProcess4"/>
    <dgm:cxn modelId="{F55A77A8-4713-44AF-B9FC-4960CD942051}" type="presParOf" srcId="{4E2EBF56-4600-46F0-BE31-74536F20F46C}" destId="{78EFA43B-81DA-4673-AC2E-A4AF7636315D}" srcOrd="0" destOrd="0" presId="urn:microsoft.com/office/officeart/2005/8/layout/hProcess4"/>
    <dgm:cxn modelId="{61584151-B6DE-49CE-A001-723985F27DBC}" type="presParOf" srcId="{4E2EBF56-4600-46F0-BE31-74536F20F46C}" destId="{1139824F-1D34-4A4B-B609-430A49173933}" srcOrd="1" destOrd="0" presId="urn:microsoft.com/office/officeart/2005/8/layout/hProcess4"/>
    <dgm:cxn modelId="{AA3F67F6-334E-4D7C-8DF1-1A754A6AEB4D}" type="presParOf" srcId="{4E2EBF56-4600-46F0-BE31-74536F20F46C}" destId="{D2755283-2C3D-481A-83C4-D4FFAC291D4F}" srcOrd="2" destOrd="0" presId="urn:microsoft.com/office/officeart/2005/8/layout/hProcess4"/>
    <dgm:cxn modelId="{F8B30014-2B7A-4519-AD70-4319A6163F3A}" type="presParOf" srcId="{4E2EBF56-4600-46F0-BE31-74536F20F46C}" destId="{E9229605-16CE-4ACA-949F-F26DE5F48A41}" srcOrd="3" destOrd="0" presId="urn:microsoft.com/office/officeart/2005/8/layout/hProcess4"/>
    <dgm:cxn modelId="{57DFA441-DF18-4C41-AB25-75FAFB959CC3}" type="presParOf" srcId="{4E2EBF56-4600-46F0-BE31-74536F20F46C}" destId="{9B67CF6D-D137-422B-A0E2-B4CB7D2A4D25}" srcOrd="4" destOrd="0" presId="urn:microsoft.com/office/officeart/2005/8/layout/hProcess4"/>
    <dgm:cxn modelId="{B27B08C3-D8E6-4BDF-BA14-70A65661C73D}" type="presParOf" srcId="{0B39A31E-F76A-4874-A116-F014ED6BD3E1}" destId="{341A3FEB-74BE-488B-BA6F-E9DD7EED2995}" srcOrd="1" destOrd="0" presId="urn:microsoft.com/office/officeart/2005/8/layout/hProcess4"/>
    <dgm:cxn modelId="{6FC9A4B1-348D-434C-A109-168660D7B656}" type="presParOf" srcId="{0B39A31E-F76A-4874-A116-F014ED6BD3E1}" destId="{A3B431B4-732D-4729-B7A4-C783BDCB0A48}" srcOrd="2" destOrd="0" presId="urn:microsoft.com/office/officeart/2005/8/layout/hProcess4"/>
    <dgm:cxn modelId="{AE6FE452-81F7-40C4-8232-7A3D0F8C273D}" type="presParOf" srcId="{A3B431B4-732D-4729-B7A4-C783BDCB0A48}" destId="{6029A3DD-4080-4980-B4C1-5D72607A81E7}" srcOrd="0" destOrd="0" presId="urn:microsoft.com/office/officeart/2005/8/layout/hProcess4"/>
    <dgm:cxn modelId="{821BE455-7432-4AE9-BF19-318A05FE8DAB}" type="presParOf" srcId="{A3B431B4-732D-4729-B7A4-C783BDCB0A48}" destId="{3914F3B5-522C-4165-A925-F5DE139D81CE}" srcOrd="1" destOrd="0" presId="urn:microsoft.com/office/officeart/2005/8/layout/hProcess4"/>
    <dgm:cxn modelId="{BE4F7FF0-E863-4AFF-BC26-E8FAF750BF22}" type="presParOf" srcId="{A3B431B4-732D-4729-B7A4-C783BDCB0A48}" destId="{C8370285-E2BC-4951-AE74-330DE9127B01}" srcOrd="2" destOrd="0" presId="urn:microsoft.com/office/officeart/2005/8/layout/hProcess4"/>
    <dgm:cxn modelId="{78F1BBBE-0793-4C85-9B7B-F081530B9B86}" type="presParOf" srcId="{A3B431B4-732D-4729-B7A4-C783BDCB0A48}" destId="{C355678F-37FA-46CE-AC92-CAAE818D0B11}" srcOrd="3" destOrd="0" presId="urn:microsoft.com/office/officeart/2005/8/layout/hProcess4"/>
    <dgm:cxn modelId="{8A1CF7F8-8691-49AB-AD25-2936E58E9965}" type="presParOf" srcId="{A3B431B4-732D-4729-B7A4-C783BDCB0A48}" destId="{2595DAA2-970B-4BA7-BB8B-EFD4C26346DD}" srcOrd="4" destOrd="0" presId="urn:microsoft.com/office/officeart/2005/8/layout/hProcess4"/>
    <dgm:cxn modelId="{4E768865-630E-4E21-841B-DC2507269C41}" type="presParOf" srcId="{0B39A31E-F76A-4874-A116-F014ED6BD3E1}" destId="{770A8B77-D682-49A0-8164-BC6F99731B9E}" srcOrd="3" destOrd="0" presId="urn:microsoft.com/office/officeart/2005/8/layout/hProcess4"/>
    <dgm:cxn modelId="{97B37C43-0611-4271-8901-F4DA93819EB8}" type="presParOf" srcId="{0B39A31E-F76A-4874-A116-F014ED6BD3E1}" destId="{60A7B702-AB26-4463-8D8C-5F59132EB183}" srcOrd="4" destOrd="0" presId="urn:microsoft.com/office/officeart/2005/8/layout/hProcess4"/>
    <dgm:cxn modelId="{B08C3ABB-0E81-4876-B0A7-715930A06F21}" type="presParOf" srcId="{60A7B702-AB26-4463-8D8C-5F59132EB183}" destId="{1745AAFF-3BF3-4DF3-AF23-BB36FE7209A0}" srcOrd="0" destOrd="0" presId="urn:microsoft.com/office/officeart/2005/8/layout/hProcess4"/>
    <dgm:cxn modelId="{954F99C8-7E1E-484A-AF6F-BA37DCCA8B62}" type="presParOf" srcId="{60A7B702-AB26-4463-8D8C-5F59132EB183}" destId="{25AEEE24-CD94-4EEF-BAE0-4D8AA366CC14}" srcOrd="1" destOrd="0" presId="urn:microsoft.com/office/officeart/2005/8/layout/hProcess4"/>
    <dgm:cxn modelId="{E8377D46-BA2D-4702-8604-B8FCC3AC38AF}" type="presParOf" srcId="{60A7B702-AB26-4463-8D8C-5F59132EB183}" destId="{9DB09953-97EB-4FF0-96B5-8F353AECC5EC}" srcOrd="2" destOrd="0" presId="urn:microsoft.com/office/officeart/2005/8/layout/hProcess4"/>
    <dgm:cxn modelId="{C0EE9840-1944-4F41-B6FE-606DB96E4199}" type="presParOf" srcId="{60A7B702-AB26-4463-8D8C-5F59132EB183}" destId="{5349C096-10EC-4625-B70D-E400C18C8062}" srcOrd="3" destOrd="0" presId="urn:microsoft.com/office/officeart/2005/8/layout/hProcess4"/>
    <dgm:cxn modelId="{ADA1C942-D95F-41CE-81E2-70B126B4C75A}" type="presParOf" srcId="{60A7B702-AB26-4463-8D8C-5F59132EB183}" destId="{FD8B8445-AACC-4F37-9C59-B9272B1FBDA0}" srcOrd="4" destOrd="0" presId="urn:microsoft.com/office/officeart/2005/8/layout/hProcess4"/>
    <dgm:cxn modelId="{27934C2B-14C0-4E9B-88A9-108969367900}" type="presParOf" srcId="{0B39A31E-F76A-4874-A116-F014ED6BD3E1}" destId="{51B552FE-5CFA-4DB1-89AF-842D011403DC}" srcOrd="5" destOrd="0" presId="urn:microsoft.com/office/officeart/2005/8/layout/hProcess4"/>
    <dgm:cxn modelId="{BE5AC0EC-D74C-4DB9-82F7-5E653372ABFE}" type="presParOf" srcId="{0B39A31E-F76A-4874-A116-F014ED6BD3E1}" destId="{164D04B9-D90A-433E-ACE1-8B8FCC2B32C8}" srcOrd="6" destOrd="0" presId="urn:microsoft.com/office/officeart/2005/8/layout/hProcess4"/>
    <dgm:cxn modelId="{D6942FE4-2EFC-4EBB-8932-347D1BA9F467}" type="presParOf" srcId="{164D04B9-D90A-433E-ACE1-8B8FCC2B32C8}" destId="{EE5F95E9-58EF-46A3-9E09-6501AE6D3303}" srcOrd="0" destOrd="0" presId="urn:microsoft.com/office/officeart/2005/8/layout/hProcess4"/>
    <dgm:cxn modelId="{ECAE7A16-3EFA-41D7-A9BF-505CEBCC9147}" type="presParOf" srcId="{164D04B9-D90A-433E-ACE1-8B8FCC2B32C8}" destId="{C295A3C1-190E-410B-B522-E55505BE3966}" srcOrd="1" destOrd="0" presId="urn:microsoft.com/office/officeart/2005/8/layout/hProcess4"/>
    <dgm:cxn modelId="{736E8D69-01F5-4337-AC69-101A8E1A846B}" type="presParOf" srcId="{164D04B9-D90A-433E-ACE1-8B8FCC2B32C8}" destId="{F2580E7D-8378-4BF0-BF7D-3DCB0BAD1BEF}" srcOrd="2" destOrd="0" presId="urn:microsoft.com/office/officeart/2005/8/layout/hProcess4"/>
    <dgm:cxn modelId="{402F0009-BF85-4E95-884F-8D8CF8834F2F}" type="presParOf" srcId="{164D04B9-D90A-433E-ACE1-8B8FCC2B32C8}" destId="{BCDC4241-2EF9-4FC8-9689-FFB8978C7090}" srcOrd="3" destOrd="0" presId="urn:microsoft.com/office/officeart/2005/8/layout/hProcess4"/>
    <dgm:cxn modelId="{3CD3773E-0C92-4A95-BD87-4A5FE120FED2}" type="presParOf" srcId="{164D04B9-D90A-433E-ACE1-8B8FCC2B32C8}" destId="{C064B305-4024-4BA2-9756-1D25E1E42C15}" srcOrd="4" destOrd="0" presId="urn:microsoft.com/office/officeart/2005/8/layout/hProcess4"/>
    <dgm:cxn modelId="{4B121487-7793-4AC2-851C-267723BF052A}" type="presParOf" srcId="{0B39A31E-F76A-4874-A116-F014ED6BD3E1}" destId="{F93F5C5F-9379-4489-88DE-3F16D1087192}" srcOrd="7" destOrd="0" presId="urn:microsoft.com/office/officeart/2005/8/layout/hProcess4"/>
    <dgm:cxn modelId="{8E36EC31-6CEF-4A32-AE8D-9F856AC18BB6}" type="presParOf" srcId="{0B39A31E-F76A-4874-A116-F014ED6BD3E1}" destId="{11CD83FA-89FE-4944-BEE6-2238EB461C6C}" srcOrd="8" destOrd="0" presId="urn:microsoft.com/office/officeart/2005/8/layout/hProcess4"/>
    <dgm:cxn modelId="{B57A65AD-74B1-40A8-843E-31322B5FB6B9}" type="presParOf" srcId="{11CD83FA-89FE-4944-BEE6-2238EB461C6C}" destId="{32F264C6-2489-4286-89CA-6E1CF6B7FC2E}" srcOrd="0" destOrd="0" presId="urn:microsoft.com/office/officeart/2005/8/layout/hProcess4"/>
    <dgm:cxn modelId="{BAA0EC0F-3AB8-4ED4-890A-132809CB6D5A}" type="presParOf" srcId="{11CD83FA-89FE-4944-BEE6-2238EB461C6C}" destId="{D41B8A27-F634-48F3-AAA8-A2788603F37D}" srcOrd="1" destOrd="0" presId="urn:microsoft.com/office/officeart/2005/8/layout/hProcess4"/>
    <dgm:cxn modelId="{25BD3BE0-B163-44CD-AB2E-E761C6D50935}" type="presParOf" srcId="{11CD83FA-89FE-4944-BEE6-2238EB461C6C}" destId="{B05E2FE0-A527-417B-AB69-2985F8DBE164}" srcOrd="2" destOrd="0" presId="urn:microsoft.com/office/officeart/2005/8/layout/hProcess4"/>
    <dgm:cxn modelId="{10AA5ED3-6368-40E5-9703-1343E216F732}" type="presParOf" srcId="{11CD83FA-89FE-4944-BEE6-2238EB461C6C}" destId="{BA86996B-C9D8-489A-8251-551A9A1391A8}" srcOrd="3" destOrd="0" presId="urn:microsoft.com/office/officeart/2005/8/layout/hProcess4"/>
    <dgm:cxn modelId="{E436331F-0C6F-49D1-AB99-F3C86848B4EE}" type="presParOf" srcId="{11CD83FA-89FE-4944-BEE6-2238EB461C6C}" destId="{382DFA6D-5493-46F9-A59E-0D83BC58D00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39824F-1D34-4A4B-B609-430A49173933}">
      <dsp:nvSpPr>
        <dsp:cNvPr id="0" name=""/>
        <dsp:cNvSpPr/>
      </dsp:nvSpPr>
      <dsp:spPr>
        <a:xfrm>
          <a:off x="131805" y="698870"/>
          <a:ext cx="1628202" cy="13429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Concept note development 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methodological preparation</a:t>
          </a:r>
        </a:p>
      </dsp:txBody>
      <dsp:txXfrm>
        <a:off x="162709" y="729774"/>
        <a:ext cx="1566394" cy="993348"/>
      </dsp:txXfrm>
    </dsp:sp>
    <dsp:sp modelId="{341A3FEB-74BE-488B-BA6F-E9DD7EED2995}">
      <dsp:nvSpPr>
        <dsp:cNvPr id="0" name=""/>
        <dsp:cNvSpPr/>
      </dsp:nvSpPr>
      <dsp:spPr>
        <a:xfrm>
          <a:off x="952399" y="679622"/>
          <a:ext cx="2296542" cy="2296542"/>
        </a:xfrm>
        <a:prstGeom prst="leftCircularArrow">
          <a:avLst>
            <a:gd name="adj1" fmla="val 5320"/>
            <a:gd name="adj2" fmla="val 690255"/>
            <a:gd name="adj3" fmla="val 2465766"/>
            <a:gd name="adj4" fmla="val 9024489"/>
            <a:gd name="adj5" fmla="val 620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229605-16CE-4ACA-949F-F26DE5F48A41}">
      <dsp:nvSpPr>
        <dsp:cNvPr id="0" name=""/>
        <dsp:cNvSpPr/>
      </dsp:nvSpPr>
      <dsp:spPr>
        <a:xfrm>
          <a:off x="493627" y="1754026"/>
          <a:ext cx="1447291" cy="575540"/>
        </a:xfrm>
        <a:prstGeom prst="roundRect">
          <a:avLst>
            <a:gd name="adj" fmla="val 10000"/>
          </a:avLst>
        </a:prstGeom>
        <a:solidFill>
          <a:srgbClr val="42AFB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25 Mar 2020</a:t>
          </a:r>
        </a:p>
      </dsp:txBody>
      <dsp:txXfrm>
        <a:off x="510484" y="1770883"/>
        <a:ext cx="1413577" cy="541826"/>
      </dsp:txXfrm>
    </dsp:sp>
    <dsp:sp modelId="{3914F3B5-522C-4165-A925-F5DE139D81CE}">
      <dsp:nvSpPr>
        <dsp:cNvPr id="0" name=""/>
        <dsp:cNvSpPr/>
      </dsp:nvSpPr>
      <dsp:spPr>
        <a:xfrm>
          <a:off x="2522743" y="698870"/>
          <a:ext cx="1628202" cy="13429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Tools development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Communication with stakeholders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Data collection</a:t>
          </a:r>
        </a:p>
      </dsp:txBody>
      <dsp:txXfrm>
        <a:off x="2553647" y="1017544"/>
        <a:ext cx="1566394" cy="993348"/>
      </dsp:txXfrm>
    </dsp:sp>
    <dsp:sp modelId="{770A8B77-D682-49A0-8164-BC6F99731B9E}">
      <dsp:nvSpPr>
        <dsp:cNvPr id="0" name=""/>
        <dsp:cNvSpPr/>
      </dsp:nvSpPr>
      <dsp:spPr>
        <a:xfrm>
          <a:off x="3329768" y="-288153"/>
          <a:ext cx="2504590" cy="2504590"/>
        </a:xfrm>
        <a:prstGeom prst="circularArrow">
          <a:avLst>
            <a:gd name="adj1" fmla="val 4878"/>
            <a:gd name="adj2" fmla="val 625954"/>
            <a:gd name="adj3" fmla="val 19198535"/>
            <a:gd name="adj4" fmla="val 12575511"/>
            <a:gd name="adj5" fmla="val 56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55678F-37FA-46CE-AC92-CAAE818D0B11}">
      <dsp:nvSpPr>
        <dsp:cNvPr id="0" name=""/>
        <dsp:cNvSpPr/>
      </dsp:nvSpPr>
      <dsp:spPr>
        <a:xfrm>
          <a:off x="2884566" y="411100"/>
          <a:ext cx="1447291" cy="575540"/>
        </a:xfrm>
        <a:prstGeom prst="roundRect">
          <a:avLst>
            <a:gd name="adj" fmla="val 10000"/>
          </a:avLst>
        </a:prstGeom>
        <a:solidFill>
          <a:srgbClr val="42AFB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28 April 2020</a:t>
          </a:r>
        </a:p>
      </dsp:txBody>
      <dsp:txXfrm>
        <a:off x="2901423" y="427957"/>
        <a:ext cx="1413577" cy="541826"/>
      </dsp:txXfrm>
    </dsp:sp>
    <dsp:sp modelId="{25AEEE24-CD94-4EEF-BAE0-4D8AA366CC14}">
      <dsp:nvSpPr>
        <dsp:cNvPr id="0" name=""/>
        <dsp:cNvSpPr/>
      </dsp:nvSpPr>
      <dsp:spPr>
        <a:xfrm>
          <a:off x="4913681" y="698870"/>
          <a:ext cx="1628202" cy="13429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Data entry and processing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Draft Report</a:t>
          </a:r>
        </a:p>
      </dsp:txBody>
      <dsp:txXfrm>
        <a:off x="4944585" y="729774"/>
        <a:ext cx="1566394" cy="993348"/>
      </dsp:txXfrm>
    </dsp:sp>
    <dsp:sp modelId="{51B552FE-5CFA-4DB1-89AF-842D011403DC}">
      <dsp:nvSpPr>
        <dsp:cNvPr id="0" name=""/>
        <dsp:cNvSpPr/>
      </dsp:nvSpPr>
      <dsp:spPr>
        <a:xfrm>
          <a:off x="5734275" y="679622"/>
          <a:ext cx="2296542" cy="2296542"/>
        </a:xfrm>
        <a:prstGeom prst="leftCircularArrow">
          <a:avLst>
            <a:gd name="adj1" fmla="val 5320"/>
            <a:gd name="adj2" fmla="val 690255"/>
            <a:gd name="adj3" fmla="val 2465766"/>
            <a:gd name="adj4" fmla="val 9024489"/>
            <a:gd name="adj5" fmla="val 620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49C096-10EC-4625-B70D-E400C18C8062}">
      <dsp:nvSpPr>
        <dsp:cNvPr id="0" name=""/>
        <dsp:cNvSpPr/>
      </dsp:nvSpPr>
      <dsp:spPr>
        <a:xfrm>
          <a:off x="5275504" y="1754026"/>
          <a:ext cx="1447291" cy="575540"/>
        </a:xfrm>
        <a:prstGeom prst="roundRect">
          <a:avLst>
            <a:gd name="adj" fmla="val 10000"/>
          </a:avLst>
        </a:prstGeom>
        <a:solidFill>
          <a:srgbClr val="42AFB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10 May 2020</a:t>
          </a:r>
        </a:p>
      </dsp:txBody>
      <dsp:txXfrm>
        <a:off x="5292361" y="1770883"/>
        <a:ext cx="1413577" cy="541826"/>
      </dsp:txXfrm>
    </dsp:sp>
    <dsp:sp modelId="{C295A3C1-190E-410B-B522-E55505BE3966}">
      <dsp:nvSpPr>
        <dsp:cNvPr id="0" name=""/>
        <dsp:cNvSpPr/>
      </dsp:nvSpPr>
      <dsp:spPr>
        <a:xfrm>
          <a:off x="7304619" y="698870"/>
          <a:ext cx="1628202" cy="13429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Interview of Experts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Review of report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Consultation with stakeholder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Webinar on 19</a:t>
          </a:r>
          <a:r>
            <a:rPr lang="en-US" sz="1200" kern="1200" baseline="30000" dirty="0"/>
            <a:t>th</a:t>
          </a:r>
          <a:r>
            <a:rPr lang="en-US" sz="1200" kern="1200" dirty="0"/>
            <a:t>  </a:t>
          </a:r>
        </a:p>
      </dsp:txBody>
      <dsp:txXfrm>
        <a:off x="7335523" y="1017544"/>
        <a:ext cx="1566394" cy="993348"/>
      </dsp:txXfrm>
    </dsp:sp>
    <dsp:sp modelId="{F93F5C5F-9379-4489-88DE-3F16D1087192}">
      <dsp:nvSpPr>
        <dsp:cNvPr id="0" name=""/>
        <dsp:cNvSpPr/>
      </dsp:nvSpPr>
      <dsp:spPr>
        <a:xfrm>
          <a:off x="8111645" y="-288153"/>
          <a:ext cx="2504590" cy="2504590"/>
        </a:xfrm>
        <a:prstGeom prst="circularArrow">
          <a:avLst>
            <a:gd name="adj1" fmla="val 4878"/>
            <a:gd name="adj2" fmla="val 625954"/>
            <a:gd name="adj3" fmla="val 19198535"/>
            <a:gd name="adj4" fmla="val 12575511"/>
            <a:gd name="adj5" fmla="val 56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DC4241-2EF9-4FC8-9689-FFB8978C7090}">
      <dsp:nvSpPr>
        <dsp:cNvPr id="0" name=""/>
        <dsp:cNvSpPr/>
      </dsp:nvSpPr>
      <dsp:spPr>
        <a:xfrm>
          <a:off x="7666442" y="411100"/>
          <a:ext cx="1447291" cy="575540"/>
        </a:xfrm>
        <a:prstGeom prst="roundRect">
          <a:avLst>
            <a:gd name="adj" fmla="val 10000"/>
          </a:avLst>
        </a:prstGeom>
        <a:solidFill>
          <a:srgbClr val="42AFB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20 May 2020</a:t>
          </a:r>
        </a:p>
      </dsp:txBody>
      <dsp:txXfrm>
        <a:off x="7683299" y="427957"/>
        <a:ext cx="1413577" cy="541826"/>
      </dsp:txXfrm>
    </dsp:sp>
    <dsp:sp modelId="{D41B8A27-F634-48F3-AAA8-A2788603F37D}">
      <dsp:nvSpPr>
        <dsp:cNvPr id="0" name=""/>
        <dsp:cNvSpPr/>
      </dsp:nvSpPr>
      <dsp:spPr>
        <a:xfrm>
          <a:off x="9695557" y="698870"/>
          <a:ext cx="1628202" cy="13429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Report finalization and dissemination</a:t>
          </a:r>
        </a:p>
      </dsp:txBody>
      <dsp:txXfrm>
        <a:off x="9726461" y="729774"/>
        <a:ext cx="1566394" cy="993348"/>
      </dsp:txXfrm>
    </dsp:sp>
    <dsp:sp modelId="{BA86996B-C9D8-489A-8251-551A9A1391A8}">
      <dsp:nvSpPr>
        <dsp:cNvPr id="0" name=""/>
        <dsp:cNvSpPr/>
      </dsp:nvSpPr>
      <dsp:spPr>
        <a:xfrm>
          <a:off x="10057380" y="1754026"/>
          <a:ext cx="1447291" cy="575540"/>
        </a:xfrm>
        <a:prstGeom prst="roundRect">
          <a:avLst>
            <a:gd name="adj" fmla="val 10000"/>
          </a:avLst>
        </a:prstGeom>
        <a:solidFill>
          <a:srgbClr val="42AFB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31 </a:t>
          </a:r>
          <a:r>
            <a:rPr lang="en-US" sz="1900" kern="1200" dirty="0"/>
            <a:t>May 2020</a:t>
          </a:r>
        </a:p>
      </dsp:txBody>
      <dsp:txXfrm>
        <a:off x="10074237" y="1770883"/>
        <a:ext cx="1413577" cy="5418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DDC51-A1E6-4ED1-A413-CB56A59BBBCB}" type="datetimeFigureOut">
              <a:rPr lang="en-US" smtClean="0"/>
              <a:t>16-May-20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FEFF5-C6F0-4A84-8BDA-89A026C15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1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5C9E2-B271-4114-9387-BF9506B3D35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1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5443-6B68-41FF-982C-37D923C1D16A}" type="datetimeFigureOut">
              <a:rPr lang="en-US" smtClean="0"/>
              <a:t>16-May-20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C245D-D0D8-412D-92F6-CFBAD885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53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5443-6B68-41FF-982C-37D923C1D16A}" type="datetimeFigureOut">
              <a:rPr lang="en-US" smtClean="0"/>
              <a:t>16-May-20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C245D-D0D8-412D-92F6-CFBAD885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042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5443-6B68-41FF-982C-37D923C1D16A}" type="datetimeFigureOut">
              <a:rPr lang="en-US" smtClean="0"/>
              <a:t>16-May-20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C245D-D0D8-412D-92F6-CFBAD885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55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5443-6B68-41FF-982C-37D923C1D16A}" type="datetimeFigureOut">
              <a:rPr lang="en-US" smtClean="0"/>
              <a:t>16-May-20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C245D-D0D8-412D-92F6-CFBAD885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51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5443-6B68-41FF-982C-37D923C1D16A}" type="datetimeFigureOut">
              <a:rPr lang="en-US" smtClean="0"/>
              <a:t>16-May-20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C245D-D0D8-412D-92F6-CFBAD885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521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5443-6B68-41FF-982C-37D923C1D16A}" type="datetimeFigureOut">
              <a:rPr lang="en-US" smtClean="0"/>
              <a:t>16-May-20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C245D-D0D8-412D-92F6-CFBAD885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193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5443-6B68-41FF-982C-37D923C1D16A}" type="datetimeFigureOut">
              <a:rPr lang="en-US" smtClean="0"/>
              <a:t>16-May-20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C245D-D0D8-412D-92F6-CFBAD885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5443-6B68-41FF-982C-37D923C1D16A}" type="datetimeFigureOut">
              <a:rPr lang="en-US" smtClean="0"/>
              <a:t>16-May-20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C245D-D0D8-412D-92F6-CFBAD885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8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5443-6B68-41FF-982C-37D923C1D16A}" type="datetimeFigureOut">
              <a:rPr lang="en-US" smtClean="0"/>
              <a:t>16-May-20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C245D-D0D8-412D-92F6-CFBAD885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08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5443-6B68-41FF-982C-37D923C1D16A}" type="datetimeFigureOut">
              <a:rPr lang="en-US" smtClean="0"/>
              <a:t>16-May-20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C245D-D0D8-412D-92F6-CFBAD885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01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5443-6B68-41FF-982C-37D923C1D16A}" type="datetimeFigureOut">
              <a:rPr lang="en-US" smtClean="0"/>
              <a:t>16-May-20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C245D-D0D8-412D-92F6-CFBAD885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8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45443-6B68-41FF-982C-37D923C1D16A}" type="datetimeFigureOut">
              <a:rPr lang="en-US" smtClean="0"/>
              <a:t>16-May-20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C245D-D0D8-412D-92F6-CFBAD885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06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Webinar icon, flat design style with blue play button. Premium Vect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91542"/>
            <a:ext cx="3177560" cy="2644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5958348"/>
            <a:ext cx="12192000" cy="899652"/>
          </a:xfrm>
          <a:prstGeom prst="rect">
            <a:avLst/>
          </a:prstGeom>
          <a:solidFill>
            <a:srgbClr val="007A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03596" y="2980190"/>
            <a:ext cx="74386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>
                <a:solidFill>
                  <a:srgbClr val="00B050"/>
                </a:solidFill>
              </a:rPr>
              <a:t>COVID-19 IMPACT ON EDUCATION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82427" y="3534013"/>
            <a:ext cx="7959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200" b="1" dirty="0">
                <a:solidFill>
                  <a:srgbClr val="FF0000"/>
                </a:solidFill>
              </a:rPr>
              <a:t>Field Findings and Implications for the Future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24116" y="6054059"/>
            <a:ext cx="9763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 May 2020, Bangladesh</a:t>
            </a:r>
          </a:p>
        </p:txBody>
      </p:sp>
      <p:pic>
        <p:nvPicPr>
          <p:cNvPr id="15" name="Picture 14"/>
          <p:cNvPicPr>
            <a:picLocks noGrp="1"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2734" y="360110"/>
            <a:ext cx="1306195" cy="128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921" y="337631"/>
            <a:ext cx="2129762" cy="76671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8303214" y="455976"/>
            <a:ext cx="313096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666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Education OutLoud</a:t>
            </a:r>
          </a:p>
          <a:p>
            <a:pPr algn="ctr"/>
            <a:r>
              <a:rPr lang="en-US" sz="1400" b="1" dirty="0">
                <a:solidFill>
                  <a:srgbClr val="00666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Advocacy &amp; Social Accountability </a:t>
            </a:r>
          </a:p>
        </p:txBody>
      </p:sp>
      <p:pic>
        <p:nvPicPr>
          <p:cNvPr id="1030" name="Picture 6" descr="Dental Companies Offering Webinars in Response to COVID-1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32" y="4173794"/>
            <a:ext cx="3022126" cy="168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472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8806" y="700167"/>
            <a:ext cx="76130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+mj-lt"/>
              </a:rPr>
              <a:t>Major challenges in rural areas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4684" y="2064773"/>
            <a:ext cx="110612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+mj-lt"/>
              </a:rPr>
              <a:t>Parents, many non-literate, cannot help children in learning (60% respondents)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+mj-lt"/>
              </a:rPr>
              <a:t>Learners in rural areas will further 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lag </a:t>
            </a:r>
            <a:r>
              <a:rPr lang="en-US" sz="3600" dirty="0">
                <a:solidFill>
                  <a:schemeClr val="bg1"/>
                </a:solidFill>
                <a:latin typeface="+mj-lt"/>
              </a:rPr>
              <a:t>behind (52%)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+mj-lt"/>
              </a:rPr>
              <a:t>Increased child labor and household work may 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raise  </a:t>
            </a:r>
            <a:r>
              <a:rPr lang="en-US" sz="3600" dirty="0">
                <a:solidFill>
                  <a:schemeClr val="bg1"/>
                </a:solidFill>
                <a:latin typeface="+mj-lt"/>
              </a:rPr>
              <a:t>dropouts 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(50%)</a:t>
            </a:r>
            <a:endParaRPr lang="en-US" sz="3600" dirty="0">
              <a:solidFill>
                <a:schemeClr val="bg1"/>
              </a:solidFill>
              <a:latin typeface="+mj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+mj-lt"/>
              </a:rPr>
              <a:t>Learners are not able to get access to alternative learning modalities 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(like TV, Radio, Internet, Mobile Phone, etc.) to </a:t>
            </a:r>
            <a:r>
              <a:rPr lang="en-US" sz="3600" dirty="0">
                <a:solidFill>
                  <a:schemeClr val="bg1"/>
                </a:solidFill>
                <a:latin typeface="+mj-lt"/>
              </a:rPr>
              <a:t>complement schools (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48%) </a:t>
            </a:r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Google Shape;425;p38"/>
          <p:cNvSpPr/>
          <p:nvPr/>
        </p:nvSpPr>
        <p:spPr>
          <a:xfrm>
            <a:off x="10494930" y="191906"/>
            <a:ext cx="1104911" cy="1088368"/>
          </a:xfrm>
          <a:custGeom>
            <a:avLst/>
            <a:gdLst/>
            <a:ahLst/>
            <a:cxnLst/>
            <a:rect l="l" t="t" r="r" b="b"/>
            <a:pathLst>
              <a:path w="20975" h="20659" extrusionOk="0">
                <a:moveTo>
                  <a:pt x="10317" y="1704"/>
                </a:moveTo>
                <a:lnTo>
                  <a:pt x="10269" y="1728"/>
                </a:lnTo>
                <a:lnTo>
                  <a:pt x="10171" y="1825"/>
                </a:lnTo>
                <a:lnTo>
                  <a:pt x="10123" y="1947"/>
                </a:lnTo>
                <a:lnTo>
                  <a:pt x="10098" y="2069"/>
                </a:lnTo>
                <a:lnTo>
                  <a:pt x="10074" y="2190"/>
                </a:lnTo>
                <a:lnTo>
                  <a:pt x="10050" y="2336"/>
                </a:lnTo>
                <a:lnTo>
                  <a:pt x="10050" y="2482"/>
                </a:lnTo>
                <a:lnTo>
                  <a:pt x="10098" y="2653"/>
                </a:lnTo>
                <a:lnTo>
                  <a:pt x="10123" y="2701"/>
                </a:lnTo>
                <a:lnTo>
                  <a:pt x="10147" y="2774"/>
                </a:lnTo>
                <a:lnTo>
                  <a:pt x="10196" y="2799"/>
                </a:lnTo>
                <a:lnTo>
                  <a:pt x="10244" y="2823"/>
                </a:lnTo>
                <a:lnTo>
                  <a:pt x="10342" y="2823"/>
                </a:lnTo>
                <a:lnTo>
                  <a:pt x="10439" y="2774"/>
                </a:lnTo>
                <a:lnTo>
                  <a:pt x="10463" y="2726"/>
                </a:lnTo>
                <a:lnTo>
                  <a:pt x="10488" y="2677"/>
                </a:lnTo>
                <a:lnTo>
                  <a:pt x="10488" y="2580"/>
                </a:lnTo>
                <a:lnTo>
                  <a:pt x="10488" y="2482"/>
                </a:lnTo>
                <a:lnTo>
                  <a:pt x="10463" y="2263"/>
                </a:lnTo>
                <a:lnTo>
                  <a:pt x="10463" y="1850"/>
                </a:lnTo>
                <a:lnTo>
                  <a:pt x="10439" y="1777"/>
                </a:lnTo>
                <a:lnTo>
                  <a:pt x="10390" y="1728"/>
                </a:lnTo>
                <a:lnTo>
                  <a:pt x="10317" y="1704"/>
                </a:lnTo>
                <a:close/>
                <a:moveTo>
                  <a:pt x="8054" y="1"/>
                </a:moveTo>
                <a:lnTo>
                  <a:pt x="7981" y="25"/>
                </a:lnTo>
                <a:lnTo>
                  <a:pt x="7933" y="122"/>
                </a:lnTo>
                <a:lnTo>
                  <a:pt x="7908" y="220"/>
                </a:lnTo>
                <a:lnTo>
                  <a:pt x="7884" y="439"/>
                </a:lnTo>
                <a:lnTo>
                  <a:pt x="7908" y="852"/>
                </a:lnTo>
                <a:lnTo>
                  <a:pt x="7933" y="1071"/>
                </a:lnTo>
                <a:lnTo>
                  <a:pt x="7957" y="1290"/>
                </a:lnTo>
                <a:lnTo>
                  <a:pt x="8054" y="1704"/>
                </a:lnTo>
                <a:lnTo>
                  <a:pt x="8103" y="2044"/>
                </a:lnTo>
                <a:lnTo>
                  <a:pt x="8200" y="2458"/>
                </a:lnTo>
                <a:lnTo>
                  <a:pt x="8273" y="2653"/>
                </a:lnTo>
                <a:lnTo>
                  <a:pt x="8371" y="2823"/>
                </a:lnTo>
                <a:lnTo>
                  <a:pt x="8468" y="2969"/>
                </a:lnTo>
                <a:lnTo>
                  <a:pt x="8541" y="2993"/>
                </a:lnTo>
                <a:lnTo>
                  <a:pt x="8614" y="3042"/>
                </a:lnTo>
                <a:lnTo>
                  <a:pt x="8711" y="3042"/>
                </a:lnTo>
                <a:lnTo>
                  <a:pt x="8784" y="2993"/>
                </a:lnTo>
                <a:lnTo>
                  <a:pt x="8857" y="2920"/>
                </a:lnTo>
                <a:lnTo>
                  <a:pt x="8857" y="2847"/>
                </a:lnTo>
                <a:lnTo>
                  <a:pt x="8857" y="2726"/>
                </a:lnTo>
                <a:lnTo>
                  <a:pt x="8809" y="2604"/>
                </a:lnTo>
                <a:lnTo>
                  <a:pt x="8711" y="2385"/>
                </a:lnTo>
                <a:lnTo>
                  <a:pt x="8614" y="2044"/>
                </a:lnTo>
                <a:lnTo>
                  <a:pt x="8517" y="1704"/>
                </a:lnTo>
                <a:lnTo>
                  <a:pt x="8444" y="1290"/>
                </a:lnTo>
                <a:lnTo>
                  <a:pt x="8395" y="876"/>
                </a:lnTo>
                <a:lnTo>
                  <a:pt x="8322" y="487"/>
                </a:lnTo>
                <a:lnTo>
                  <a:pt x="8273" y="293"/>
                </a:lnTo>
                <a:lnTo>
                  <a:pt x="8225" y="98"/>
                </a:lnTo>
                <a:lnTo>
                  <a:pt x="8176" y="25"/>
                </a:lnTo>
                <a:lnTo>
                  <a:pt x="8103" y="1"/>
                </a:lnTo>
                <a:close/>
                <a:moveTo>
                  <a:pt x="12483" y="1"/>
                </a:moveTo>
                <a:lnTo>
                  <a:pt x="12337" y="122"/>
                </a:lnTo>
                <a:lnTo>
                  <a:pt x="12239" y="244"/>
                </a:lnTo>
                <a:lnTo>
                  <a:pt x="12142" y="414"/>
                </a:lnTo>
                <a:lnTo>
                  <a:pt x="12093" y="585"/>
                </a:lnTo>
                <a:lnTo>
                  <a:pt x="11996" y="949"/>
                </a:lnTo>
                <a:lnTo>
                  <a:pt x="11923" y="1290"/>
                </a:lnTo>
                <a:lnTo>
                  <a:pt x="11753" y="2166"/>
                </a:lnTo>
                <a:lnTo>
                  <a:pt x="11631" y="2531"/>
                </a:lnTo>
                <a:lnTo>
                  <a:pt x="11607" y="2701"/>
                </a:lnTo>
                <a:lnTo>
                  <a:pt x="11607" y="2799"/>
                </a:lnTo>
                <a:lnTo>
                  <a:pt x="11607" y="2872"/>
                </a:lnTo>
                <a:lnTo>
                  <a:pt x="11655" y="2969"/>
                </a:lnTo>
                <a:lnTo>
                  <a:pt x="11753" y="3018"/>
                </a:lnTo>
                <a:lnTo>
                  <a:pt x="11850" y="3042"/>
                </a:lnTo>
                <a:lnTo>
                  <a:pt x="11947" y="3018"/>
                </a:lnTo>
                <a:lnTo>
                  <a:pt x="12069" y="2920"/>
                </a:lnTo>
                <a:lnTo>
                  <a:pt x="12142" y="2774"/>
                </a:lnTo>
                <a:lnTo>
                  <a:pt x="12191" y="2604"/>
                </a:lnTo>
                <a:lnTo>
                  <a:pt x="12239" y="2434"/>
                </a:lnTo>
                <a:lnTo>
                  <a:pt x="12288" y="2069"/>
                </a:lnTo>
                <a:lnTo>
                  <a:pt x="12337" y="1752"/>
                </a:lnTo>
                <a:lnTo>
                  <a:pt x="12458" y="974"/>
                </a:lnTo>
                <a:lnTo>
                  <a:pt x="12556" y="585"/>
                </a:lnTo>
                <a:lnTo>
                  <a:pt x="12604" y="390"/>
                </a:lnTo>
                <a:lnTo>
                  <a:pt x="12677" y="220"/>
                </a:lnTo>
                <a:lnTo>
                  <a:pt x="12702" y="171"/>
                </a:lnTo>
                <a:lnTo>
                  <a:pt x="12702" y="122"/>
                </a:lnTo>
                <a:lnTo>
                  <a:pt x="12653" y="25"/>
                </a:lnTo>
                <a:lnTo>
                  <a:pt x="12629" y="1"/>
                </a:lnTo>
                <a:close/>
                <a:moveTo>
                  <a:pt x="14089" y="2507"/>
                </a:moveTo>
                <a:lnTo>
                  <a:pt x="13991" y="2555"/>
                </a:lnTo>
                <a:lnTo>
                  <a:pt x="13918" y="2628"/>
                </a:lnTo>
                <a:lnTo>
                  <a:pt x="13845" y="2726"/>
                </a:lnTo>
                <a:lnTo>
                  <a:pt x="13797" y="2847"/>
                </a:lnTo>
                <a:lnTo>
                  <a:pt x="13699" y="3066"/>
                </a:lnTo>
                <a:lnTo>
                  <a:pt x="13651" y="3212"/>
                </a:lnTo>
                <a:lnTo>
                  <a:pt x="13651" y="3334"/>
                </a:lnTo>
                <a:lnTo>
                  <a:pt x="13651" y="3383"/>
                </a:lnTo>
                <a:lnTo>
                  <a:pt x="13675" y="3431"/>
                </a:lnTo>
                <a:lnTo>
                  <a:pt x="13724" y="3456"/>
                </a:lnTo>
                <a:lnTo>
                  <a:pt x="13772" y="3480"/>
                </a:lnTo>
                <a:lnTo>
                  <a:pt x="13821" y="3504"/>
                </a:lnTo>
                <a:lnTo>
                  <a:pt x="13894" y="3480"/>
                </a:lnTo>
                <a:lnTo>
                  <a:pt x="13918" y="3456"/>
                </a:lnTo>
                <a:lnTo>
                  <a:pt x="13967" y="3407"/>
                </a:lnTo>
                <a:lnTo>
                  <a:pt x="14040" y="3212"/>
                </a:lnTo>
                <a:lnTo>
                  <a:pt x="14089" y="3018"/>
                </a:lnTo>
                <a:lnTo>
                  <a:pt x="14162" y="2799"/>
                </a:lnTo>
                <a:lnTo>
                  <a:pt x="14210" y="2701"/>
                </a:lnTo>
                <a:lnTo>
                  <a:pt x="14235" y="2604"/>
                </a:lnTo>
                <a:lnTo>
                  <a:pt x="14210" y="2555"/>
                </a:lnTo>
                <a:lnTo>
                  <a:pt x="14186" y="2531"/>
                </a:lnTo>
                <a:lnTo>
                  <a:pt x="14137" y="2507"/>
                </a:lnTo>
                <a:close/>
                <a:moveTo>
                  <a:pt x="6692" y="2385"/>
                </a:moveTo>
                <a:lnTo>
                  <a:pt x="6667" y="2409"/>
                </a:lnTo>
                <a:lnTo>
                  <a:pt x="6594" y="2507"/>
                </a:lnTo>
                <a:lnTo>
                  <a:pt x="6570" y="2628"/>
                </a:lnTo>
                <a:lnTo>
                  <a:pt x="6594" y="2774"/>
                </a:lnTo>
                <a:lnTo>
                  <a:pt x="6619" y="2920"/>
                </a:lnTo>
                <a:lnTo>
                  <a:pt x="6740" y="3188"/>
                </a:lnTo>
                <a:lnTo>
                  <a:pt x="6838" y="3431"/>
                </a:lnTo>
                <a:lnTo>
                  <a:pt x="6886" y="3504"/>
                </a:lnTo>
                <a:lnTo>
                  <a:pt x="6935" y="3553"/>
                </a:lnTo>
                <a:lnTo>
                  <a:pt x="7008" y="3553"/>
                </a:lnTo>
                <a:lnTo>
                  <a:pt x="7081" y="3529"/>
                </a:lnTo>
                <a:lnTo>
                  <a:pt x="7130" y="3504"/>
                </a:lnTo>
                <a:lnTo>
                  <a:pt x="7154" y="3456"/>
                </a:lnTo>
                <a:lnTo>
                  <a:pt x="7178" y="3383"/>
                </a:lnTo>
                <a:lnTo>
                  <a:pt x="7154" y="3310"/>
                </a:lnTo>
                <a:lnTo>
                  <a:pt x="6935" y="2823"/>
                </a:lnTo>
                <a:lnTo>
                  <a:pt x="6862" y="2604"/>
                </a:lnTo>
                <a:lnTo>
                  <a:pt x="6813" y="2507"/>
                </a:lnTo>
                <a:lnTo>
                  <a:pt x="6740" y="2409"/>
                </a:lnTo>
                <a:lnTo>
                  <a:pt x="6692" y="2385"/>
                </a:lnTo>
                <a:close/>
                <a:moveTo>
                  <a:pt x="16668" y="2020"/>
                </a:moveTo>
                <a:lnTo>
                  <a:pt x="16595" y="2044"/>
                </a:lnTo>
                <a:lnTo>
                  <a:pt x="16546" y="2093"/>
                </a:lnTo>
                <a:lnTo>
                  <a:pt x="16303" y="2409"/>
                </a:lnTo>
                <a:lnTo>
                  <a:pt x="16084" y="2726"/>
                </a:lnTo>
                <a:lnTo>
                  <a:pt x="15889" y="3042"/>
                </a:lnTo>
                <a:lnTo>
                  <a:pt x="15719" y="3383"/>
                </a:lnTo>
                <a:lnTo>
                  <a:pt x="15573" y="3626"/>
                </a:lnTo>
                <a:lnTo>
                  <a:pt x="15427" y="3894"/>
                </a:lnTo>
                <a:lnTo>
                  <a:pt x="15281" y="4137"/>
                </a:lnTo>
                <a:lnTo>
                  <a:pt x="15184" y="4380"/>
                </a:lnTo>
                <a:lnTo>
                  <a:pt x="15159" y="4453"/>
                </a:lnTo>
                <a:lnTo>
                  <a:pt x="15184" y="4502"/>
                </a:lnTo>
                <a:lnTo>
                  <a:pt x="15232" y="4575"/>
                </a:lnTo>
                <a:lnTo>
                  <a:pt x="15330" y="4624"/>
                </a:lnTo>
                <a:lnTo>
                  <a:pt x="15427" y="4624"/>
                </a:lnTo>
                <a:lnTo>
                  <a:pt x="15549" y="4575"/>
                </a:lnTo>
                <a:lnTo>
                  <a:pt x="15646" y="4502"/>
                </a:lnTo>
                <a:lnTo>
                  <a:pt x="15743" y="4380"/>
                </a:lnTo>
                <a:lnTo>
                  <a:pt x="15816" y="4259"/>
                </a:lnTo>
                <a:lnTo>
                  <a:pt x="15962" y="3991"/>
                </a:lnTo>
                <a:lnTo>
                  <a:pt x="16060" y="3723"/>
                </a:lnTo>
                <a:lnTo>
                  <a:pt x="16352" y="3091"/>
                </a:lnTo>
                <a:lnTo>
                  <a:pt x="16498" y="2872"/>
                </a:lnTo>
                <a:lnTo>
                  <a:pt x="16619" y="2677"/>
                </a:lnTo>
                <a:lnTo>
                  <a:pt x="16765" y="2458"/>
                </a:lnTo>
                <a:lnTo>
                  <a:pt x="16887" y="2239"/>
                </a:lnTo>
                <a:lnTo>
                  <a:pt x="16911" y="2166"/>
                </a:lnTo>
                <a:lnTo>
                  <a:pt x="16887" y="2117"/>
                </a:lnTo>
                <a:lnTo>
                  <a:pt x="16838" y="2069"/>
                </a:lnTo>
                <a:lnTo>
                  <a:pt x="16790" y="2044"/>
                </a:lnTo>
                <a:lnTo>
                  <a:pt x="16741" y="2020"/>
                </a:lnTo>
                <a:close/>
                <a:moveTo>
                  <a:pt x="3869" y="2020"/>
                </a:moveTo>
                <a:lnTo>
                  <a:pt x="3820" y="2044"/>
                </a:lnTo>
                <a:lnTo>
                  <a:pt x="3796" y="2044"/>
                </a:lnTo>
                <a:lnTo>
                  <a:pt x="3747" y="2093"/>
                </a:lnTo>
                <a:lnTo>
                  <a:pt x="3723" y="2190"/>
                </a:lnTo>
                <a:lnTo>
                  <a:pt x="3747" y="2263"/>
                </a:lnTo>
                <a:lnTo>
                  <a:pt x="3796" y="2312"/>
                </a:lnTo>
                <a:lnTo>
                  <a:pt x="3820" y="2385"/>
                </a:lnTo>
                <a:lnTo>
                  <a:pt x="3869" y="2531"/>
                </a:lnTo>
                <a:lnTo>
                  <a:pt x="3991" y="2799"/>
                </a:lnTo>
                <a:lnTo>
                  <a:pt x="4185" y="3188"/>
                </a:lnTo>
                <a:lnTo>
                  <a:pt x="4404" y="3577"/>
                </a:lnTo>
                <a:lnTo>
                  <a:pt x="4599" y="3869"/>
                </a:lnTo>
                <a:lnTo>
                  <a:pt x="4818" y="4161"/>
                </a:lnTo>
                <a:lnTo>
                  <a:pt x="5086" y="4405"/>
                </a:lnTo>
                <a:lnTo>
                  <a:pt x="5207" y="4526"/>
                </a:lnTo>
                <a:lnTo>
                  <a:pt x="5378" y="4624"/>
                </a:lnTo>
                <a:lnTo>
                  <a:pt x="5475" y="4648"/>
                </a:lnTo>
                <a:lnTo>
                  <a:pt x="5572" y="4648"/>
                </a:lnTo>
                <a:lnTo>
                  <a:pt x="5645" y="4599"/>
                </a:lnTo>
                <a:lnTo>
                  <a:pt x="5694" y="4526"/>
                </a:lnTo>
                <a:lnTo>
                  <a:pt x="5718" y="4453"/>
                </a:lnTo>
                <a:lnTo>
                  <a:pt x="5718" y="4356"/>
                </a:lnTo>
                <a:lnTo>
                  <a:pt x="5694" y="4283"/>
                </a:lnTo>
                <a:lnTo>
                  <a:pt x="5621" y="4210"/>
                </a:lnTo>
                <a:lnTo>
                  <a:pt x="5451" y="4088"/>
                </a:lnTo>
                <a:lnTo>
                  <a:pt x="5329" y="3991"/>
                </a:lnTo>
                <a:lnTo>
                  <a:pt x="5086" y="3723"/>
                </a:lnTo>
                <a:lnTo>
                  <a:pt x="4867" y="3431"/>
                </a:lnTo>
                <a:lnTo>
                  <a:pt x="4672" y="3139"/>
                </a:lnTo>
                <a:lnTo>
                  <a:pt x="4526" y="2847"/>
                </a:lnTo>
                <a:lnTo>
                  <a:pt x="4380" y="2580"/>
                </a:lnTo>
                <a:lnTo>
                  <a:pt x="4210" y="2288"/>
                </a:lnTo>
                <a:lnTo>
                  <a:pt x="4112" y="2166"/>
                </a:lnTo>
                <a:lnTo>
                  <a:pt x="4015" y="2069"/>
                </a:lnTo>
                <a:lnTo>
                  <a:pt x="3966" y="2044"/>
                </a:lnTo>
                <a:lnTo>
                  <a:pt x="3918" y="2020"/>
                </a:lnTo>
                <a:close/>
                <a:moveTo>
                  <a:pt x="3601" y="4843"/>
                </a:moveTo>
                <a:lnTo>
                  <a:pt x="3577" y="4891"/>
                </a:lnTo>
                <a:lnTo>
                  <a:pt x="3577" y="4916"/>
                </a:lnTo>
                <a:lnTo>
                  <a:pt x="3577" y="4964"/>
                </a:lnTo>
                <a:lnTo>
                  <a:pt x="3601" y="5062"/>
                </a:lnTo>
                <a:lnTo>
                  <a:pt x="3674" y="5135"/>
                </a:lnTo>
                <a:lnTo>
                  <a:pt x="3747" y="5183"/>
                </a:lnTo>
                <a:lnTo>
                  <a:pt x="3845" y="5281"/>
                </a:lnTo>
                <a:lnTo>
                  <a:pt x="3966" y="5354"/>
                </a:lnTo>
                <a:lnTo>
                  <a:pt x="4234" y="5500"/>
                </a:lnTo>
                <a:lnTo>
                  <a:pt x="4404" y="5500"/>
                </a:lnTo>
                <a:lnTo>
                  <a:pt x="4477" y="5451"/>
                </a:lnTo>
                <a:lnTo>
                  <a:pt x="4502" y="5402"/>
                </a:lnTo>
                <a:lnTo>
                  <a:pt x="4526" y="5329"/>
                </a:lnTo>
                <a:lnTo>
                  <a:pt x="4502" y="5256"/>
                </a:lnTo>
                <a:lnTo>
                  <a:pt x="4477" y="5183"/>
                </a:lnTo>
                <a:lnTo>
                  <a:pt x="4380" y="5135"/>
                </a:lnTo>
                <a:lnTo>
                  <a:pt x="4137" y="5013"/>
                </a:lnTo>
                <a:lnTo>
                  <a:pt x="3918" y="4891"/>
                </a:lnTo>
                <a:lnTo>
                  <a:pt x="3820" y="4867"/>
                </a:lnTo>
                <a:lnTo>
                  <a:pt x="3747" y="4843"/>
                </a:lnTo>
                <a:close/>
                <a:moveTo>
                  <a:pt x="17106" y="4891"/>
                </a:moveTo>
                <a:lnTo>
                  <a:pt x="16960" y="4940"/>
                </a:lnTo>
                <a:lnTo>
                  <a:pt x="16814" y="5037"/>
                </a:lnTo>
                <a:lnTo>
                  <a:pt x="16668" y="5159"/>
                </a:lnTo>
                <a:lnTo>
                  <a:pt x="16498" y="5305"/>
                </a:lnTo>
                <a:lnTo>
                  <a:pt x="16473" y="5354"/>
                </a:lnTo>
                <a:lnTo>
                  <a:pt x="16473" y="5402"/>
                </a:lnTo>
                <a:lnTo>
                  <a:pt x="16473" y="5451"/>
                </a:lnTo>
                <a:lnTo>
                  <a:pt x="16498" y="5500"/>
                </a:lnTo>
                <a:lnTo>
                  <a:pt x="16546" y="5524"/>
                </a:lnTo>
                <a:lnTo>
                  <a:pt x="16571" y="5548"/>
                </a:lnTo>
                <a:lnTo>
                  <a:pt x="16644" y="5548"/>
                </a:lnTo>
                <a:lnTo>
                  <a:pt x="16692" y="5524"/>
                </a:lnTo>
                <a:lnTo>
                  <a:pt x="16838" y="5402"/>
                </a:lnTo>
                <a:lnTo>
                  <a:pt x="17009" y="5256"/>
                </a:lnTo>
                <a:lnTo>
                  <a:pt x="17106" y="5135"/>
                </a:lnTo>
                <a:lnTo>
                  <a:pt x="17179" y="4964"/>
                </a:lnTo>
                <a:lnTo>
                  <a:pt x="17179" y="4940"/>
                </a:lnTo>
                <a:lnTo>
                  <a:pt x="17155" y="4916"/>
                </a:lnTo>
                <a:lnTo>
                  <a:pt x="17130" y="4891"/>
                </a:lnTo>
                <a:close/>
                <a:moveTo>
                  <a:pt x="19539" y="5500"/>
                </a:moveTo>
                <a:lnTo>
                  <a:pt x="19442" y="5524"/>
                </a:lnTo>
                <a:lnTo>
                  <a:pt x="19320" y="5548"/>
                </a:lnTo>
                <a:lnTo>
                  <a:pt x="19101" y="5646"/>
                </a:lnTo>
                <a:lnTo>
                  <a:pt x="18688" y="5865"/>
                </a:lnTo>
                <a:lnTo>
                  <a:pt x="18006" y="6157"/>
                </a:lnTo>
                <a:lnTo>
                  <a:pt x="17349" y="6497"/>
                </a:lnTo>
                <a:lnTo>
                  <a:pt x="17276" y="6546"/>
                </a:lnTo>
                <a:lnTo>
                  <a:pt x="17252" y="6619"/>
                </a:lnTo>
                <a:lnTo>
                  <a:pt x="17252" y="6692"/>
                </a:lnTo>
                <a:lnTo>
                  <a:pt x="17276" y="6765"/>
                </a:lnTo>
                <a:lnTo>
                  <a:pt x="17301" y="6814"/>
                </a:lnTo>
                <a:lnTo>
                  <a:pt x="17374" y="6862"/>
                </a:lnTo>
                <a:lnTo>
                  <a:pt x="17422" y="6887"/>
                </a:lnTo>
                <a:lnTo>
                  <a:pt x="17520" y="6887"/>
                </a:lnTo>
                <a:lnTo>
                  <a:pt x="18201" y="6595"/>
                </a:lnTo>
                <a:lnTo>
                  <a:pt x="18858" y="6303"/>
                </a:lnTo>
                <a:lnTo>
                  <a:pt x="19345" y="6132"/>
                </a:lnTo>
                <a:lnTo>
                  <a:pt x="19466" y="6084"/>
                </a:lnTo>
                <a:lnTo>
                  <a:pt x="19588" y="6011"/>
                </a:lnTo>
                <a:lnTo>
                  <a:pt x="19685" y="5938"/>
                </a:lnTo>
                <a:lnTo>
                  <a:pt x="19734" y="5865"/>
                </a:lnTo>
                <a:lnTo>
                  <a:pt x="19758" y="5792"/>
                </a:lnTo>
                <a:lnTo>
                  <a:pt x="19782" y="5743"/>
                </a:lnTo>
                <a:lnTo>
                  <a:pt x="19734" y="5621"/>
                </a:lnTo>
                <a:lnTo>
                  <a:pt x="19709" y="5573"/>
                </a:lnTo>
                <a:lnTo>
                  <a:pt x="19661" y="5548"/>
                </a:lnTo>
                <a:lnTo>
                  <a:pt x="19612" y="5524"/>
                </a:lnTo>
                <a:lnTo>
                  <a:pt x="19539" y="5500"/>
                </a:lnTo>
                <a:close/>
                <a:moveTo>
                  <a:pt x="998" y="5694"/>
                </a:moveTo>
                <a:lnTo>
                  <a:pt x="949" y="5719"/>
                </a:lnTo>
                <a:lnTo>
                  <a:pt x="925" y="5767"/>
                </a:lnTo>
                <a:lnTo>
                  <a:pt x="901" y="5865"/>
                </a:lnTo>
                <a:lnTo>
                  <a:pt x="925" y="5938"/>
                </a:lnTo>
                <a:lnTo>
                  <a:pt x="949" y="6011"/>
                </a:lnTo>
                <a:lnTo>
                  <a:pt x="1022" y="6084"/>
                </a:lnTo>
                <a:lnTo>
                  <a:pt x="1193" y="6230"/>
                </a:lnTo>
                <a:lnTo>
                  <a:pt x="1412" y="6327"/>
                </a:lnTo>
                <a:lnTo>
                  <a:pt x="1874" y="6522"/>
                </a:lnTo>
                <a:lnTo>
                  <a:pt x="2093" y="6595"/>
                </a:lnTo>
                <a:lnTo>
                  <a:pt x="2239" y="6643"/>
                </a:lnTo>
                <a:lnTo>
                  <a:pt x="2677" y="6887"/>
                </a:lnTo>
                <a:lnTo>
                  <a:pt x="3139" y="7130"/>
                </a:lnTo>
                <a:lnTo>
                  <a:pt x="3383" y="7276"/>
                </a:lnTo>
                <a:lnTo>
                  <a:pt x="3504" y="7325"/>
                </a:lnTo>
                <a:lnTo>
                  <a:pt x="3577" y="7325"/>
                </a:lnTo>
                <a:lnTo>
                  <a:pt x="3650" y="7300"/>
                </a:lnTo>
                <a:lnTo>
                  <a:pt x="3699" y="7252"/>
                </a:lnTo>
                <a:lnTo>
                  <a:pt x="3723" y="7203"/>
                </a:lnTo>
                <a:lnTo>
                  <a:pt x="3747" y="7130"/>
                </a:lnTo>
                <a:lnTo>
                  <a:pt x="3723" y="7057"/>
                </a:lnTo>
                <a:lnTo>
                  <a:pt x="3650" y="6935"/>
                </a:lnTo>
                <a:lnTo>
                  <a:pt x="3529" y="6814"/>
                </a:lnTo>
                <a:lnTo>
                  <a:pt x="3383" y="6692"/>
                </a:lnTo>
                <a:lnTo>
                  <a:pt x="3212" y="6595"/>
                </a:lnTo>
                <a:lnTo>
                  <a:pt x="2847" y="6424"/>
                </a:lnTo>
                <a:lnTo>
                  <a:pt x="2531" y="6278"/>
                </a:lnTo>
                <a:lnTo>
                  <a:pt x="2166" y="6108"/>
                </a:lnTo>
                <a:lnTo>
                  <a:pt x="1777" y="5962"/>
                </a:lnTo>
                <a:lnTo>
                  <a:pt x="1022" y="5694"/>
                </a:lnTo>
                <a:close/>
                <a:moveTo>
                  <a:pt x="18396" y="8274"/>
                </a:moveTo>
                <a:lnTo>
                  <a:pt x="18128" y="8298"/>
                </a:lnTo>
                <a:lnTo>
                  <a:pt x="17982" y="8322"/>
                </a:lnTo>
                <a:lnTo>
                  <a:pt x="17885" y="8371"/>
                </a:lnTo>
                <a:lnTo>
                  <a:pt x="17812" y="8420"/>
                </a:lnTo>
                <a:lnTo>
                  <a:pt x="17787" y="8468"/>
                </a:lnTo>
                <a:lnTo>
                  <a:pt x="17787" y="8541"/>
                </a:lnTo>
                <a:lnTo>
                  <a:pt x="17787" y="8590"/>
                </a:lnTo>
                <a:lnTo>
                  <a:pt x="17812" y="8663"/>
                </a:lnTo>
                <a:lnTo>
                  <a:pt x="17860" y="8712"/>
                </a:lnTo>
                <a:lnTo>
                  <a:pt x="17909" y="8736"/>
                </a:lnTo>
                <a:lnTo>
                  <a:pt x="17982" y="8736"/>
                </a:lnTo>
                <a:lnTo>
                  <a:pt x="18201" y="8712"/>
                </a:lnTo>
                <a:lnTo>
                  <a:pt x="18517" y="8663"/>
                </a:lnTo>
                <a:lnTo>
                  <a:pt x="18663" y="8590"/>
                </a:lnTo>
                <a:lnTo>
                  <a:pt x="18785" y="8541"/>
                </a:lnTo>
                <a:lnTo>
                  <a:pt x="18858" y="8468"/>
                </a:lnTo>
                <a:lnTo>
                  <a:pt x="18858" y="8420"/>
                </a:lnTo>
                <a:lnTo>
                  <a:pt x="18858" y="8395"/>
                </a:lnTo>
                <a:lnTo>
                  <a:pt x="18809" y="8347"/>
                </a:lnTo>
                <a:lnTo>
                  <a:pt x="18761" y="8322"/>
                </a:lnTo>
                <a:lnTo>
                  <a:pt x="18639" y="8274"/>
                </a:lnTo>
                <a:close/>
                <a:moveTo>
                  <a:pt x="2020" y="8201"/>
                </a:moveTo>
                <a:lnTo>
                  <a:pt x="1947" y="8225"/>
                </a:lnTo>
                <a:lnTo>
                  <a:pt x="1898" y="8249"/>
                </a:lnTo>
                <a:lnTo>
                  <a:pt x="1874" y="8274"/>
                </a:lnTo>
                <a:lnTo>
                  <a:pt x="1850" y="8322"/>
                </a:lnTo>
                <a:lnTo>
                  <a:pt x="1850" y="8395"/>
                </a:lnTo>
                <a:lnTo>
                  <a:pt x="1850" y="8444"/>
                </a:lnTo>
                <a:lnTo>
                  <a:pt x="1874" y="8493"/>
                </a:lnTo>
                <a:lnTo>
                  <a:pt x="1923" y="8517"/>
                </a:lnTo>
                <a:lnTo>
                  <a:pt x="2093" y="8614"/>
                </a:lnTo>
                <a:lnTo>
                  <a:pt x="2288" y="8687"/>
                </a:lnTo>
                <a:lnTo>
                  <a:pt x="2482" y="8736"/>
                </a:lnTo>
                <a:lnTo>
                  <a:pt x="2701" y="8760"/>
                </a:lnTo>
                <a:lnTo>
                  <a:pt x="2774" y="8760"/>
                </a:lnTo>
                <a:lnTo>
                  <a:pt x="2823" y="8712"/>
                </a:lnTo>
                <a:lnTo>
                  <a:pt x="2872" y="8663"/>
                </a:lnTo>
                <a:lnTo>
                  <a:pt x="2896" y="8590"/>
                </a:lnTo>
                <a:lnTo>
                  <a:pt x="2896" y="8517"/>
                </a:lnTo>
                <a:lnTo>
                  <a:pt x="2872" y="8444"/>
                </a:lnTo>
                <a:lnTo>
                  <a:pt x="2823" y="8395"/>
                </a:lnTo>
                <a:lnTo>
                  <a:pt x="2750" y="8347"/>
                </a:lnTo>
                <a:lnTo>
                  <a:pt x="2385" y="8274"/>
                </a:lnTo>
                <a:lnTo>
                  <a:pt x="2190" y="8225"/>
                </a:lnTo>
                <a:lnTo>
                  <a:pt x="2020" y="8201"/>
                </a:lnTo>
                <a:close/>
                <a:moveTo>
                  <a:pt x="18517" y="9904"/>
                </a:moveTo>
                <a:lnTo>
                  <a:pt x="18323" y="9928"/>
                </a:lnTo>
                <a:lnTo>
                  <a:pt x="18177" y="9952"/>
                </a:lnTo>
                <a:lnTo>
                  <a:pt x="18031" y="10050"/>
                </a:lnTo>
                <a:lnTo>
                  <a:pt x="18006" y="10074"/>
                </a:lnTo>
                <a:lnTo>
                  <a:pt x="18006" y="10123"/>
                </a:lnTo>
                <a:lnTo>
                  <a:pt x="18128" y="10220"/>
                </a:lnTo>
                <a:lnTo>
                  <a:pt x="18274" y="10293"/>
                </a:lnTo>
                <a:lnTo>
                  <a:pt x="18420" y="10317"/>
                </a:lnTo>
                <a:lnTo>
                  <a:pt x="18590" y="10342"/>
                </a:lnTo>
                <a:lnTo>
                  <a:pt x="18931" y="10366"/>
                </a:lnTo>
                <a:lnTo>
                  <a:pt x="19247" y="10366"/>
                </a:lnTo>
                <a:lnTo>
                  <a:pt x="19661" y="10390"/>
                </a:lnTo>
                <a:lnTo>
                  <a:pt x="20074" y="10415"/>
                </a:lnTo>
                <a:lnTo>
                  <a:pt x="20293" y="10415"/>
                </a:lnTo>
                <a:lnTo>
                  <a:pt x="20512" y="10390"/>
                </a:lnTo>
                <a:lnTo>
                  <a:pt x="20707" y="10366"/>
                </a:lnTo>
                <a:lnTo>
                  <a:pt x="20902" y="10293"/>
                </a:lnTo>
                <a:lnTo>
                  <a:pt x="20950" y="10269"/>
                </a:lnTo>
                <a:lnTo>
                  <a:pt x="20975" y="10220"/>
                </a:lnTo>
                <a:lnTo>
                  <a:pt x="20975" y="10123"/>
                </a:lnTo>
                <a:lnTo>
                  <a:pt x="20926" y="10050"/>
                </a:lnTo>
                <a:lnTo>
                  <a:pt x="20853" y="10001"/>
                </a:lnTo>
                <a:lnTo>
                  <a:pt x="20707" y="9952"/>
                </a:lnTo>
                <a:lnTo>
                  <a:pt x="20512" y="9904"/>
                </a:lnTo>
                <a:lnTo>
                  <a:pt x="20147" y="9904"/>
                </a:lnTo>
                <a:lnTo>
                  <a:pt x="19782" y="9928"/>
                </a:lnTo>
                <a:lnTo>
                  <a:pt x="19418" y="9952"/>
                </a:lnTo>
                <a:lnTo>
                  <a:pt x="19077" y="9928"/>
                </a:lnTo>
                <a:lnTo>
                  <a:pt x="18688" y="9904"/>
                </a:lnTo>
                <a:close/>
                <a:moveTo>
                  <a:pt x="365" y="10123"/>
                </a:moveTo>
                <a:lnTo>
                  <a:pt x="219" y="10147"/>
                </a:lnTo>
                <a:lnTo>
                  <a:pt x="98" y="10171"/>
                </a:lnTo>
                <a:lnTo>
                  <a:pt x="25" y="10220"/>
                </a:lnTo>
                <a:lnTo>
                  <a:pt x="0" y="10269"/>
                </a:lnTo>
                <a:lnTo>
                  <a:pt x="0" y="10317"/>
                </a:lnTo>
                <a:lnTo>
                  <a:pt x="25" y="10366"/>
                </a:lnTo>
                <a:lnTo>
                  <a:pt x="49" y="10415"/>
                </a:lnTo>
                <a:lnTo>
                  <a:pt x="146" y="10512"/>
                </a:lnTo>
                <a:lnTo>
                  <a:pt x="268" y="10561"/>
                </a:lnTo>
                <a:lnTo>
                  <a:pt x="414" y="10585"/>
                </a:lnTo>
                <a:lnTo>
                  <a:pt x="730" y="10609"/>
                </a:lnTo>
                <a:lnTo>
                  <a:pt x="974" y="10609"/>
                </a:lnTo>
                <a:lnTo>
                  <a:pt x="1923" y="10634"/>
                </a:lnTo>
                <a:lnTo>
                  <a:pt x="2847" y="10634"/>
                </a:lnTo>
                <a:lnTo>
                  <a:pt x="2945" y="10609"/>
                </a:lnTo>
                <a:lnTo>
                  <a:pt x="3018" y="10561"/>
                </a:lnTo>
                <a:lnTo>
                  <a:pt x="3066" y="10488"/>
                </a:lnTo>
                <a:lnTo>
                  <a:pt x="3066" y="10390"/>
                </a:lnTo>
                <a:lnTo>
                  <a:pt x="3066" y="10317"/>
                </a:lnTo>
                <a:lnTo>
                  <a:pt x="3018" y="10244"/>
                </a:lnTo>
                <a:lnTo>
                  <a:pt x="2945" y="10196"/>
                </a:lnTo>
                <a:lnTo>
                  <a:pt x="2847" y="10171"/>
                </a:lnTo>
                <a:lnTo>
                  <a:pt x="1850" y="10171"/>
                </a:lnTo>
                <a:lnTo>
                  <a:pt x="852" y="10147"/>
                </a:lnTo>
                <a:lnTo>
                  <a:pt x="657" y="10123"/>
                </a:lnTo>
                <a:close/>
                <a:moveTo>
                  <a:pt x="2677" y="11777"/>
                </a:moveTo>
                <a:lnTo>
                  <a:pt x="2409" y="11826"/>
                </a:lnTo>
                <a:lnTo>
                  <a:pt x="2288" y="11875"/>
                </a:lnTo>
                <a:lnTo>
                  <a:pt x="2166" y="11923"/>
                </a:lnTo>
                <a:lnTo>
                  <a:pt x="2069" y="11996"/>
                </a:lnTo>
                <a:lnTo>
                  <a:pt x="2020" y="12094"/>
                </a:lnTo>
                <a:lnTo>
                  <a:pt x="2020" y="12167"/>
                </a:lnTo>
                <a:lnTo>
                  <a:pt x="2069" y="12215"/>
                </a:lnTo>
                <a:lnTo>
                  <a:pt x="2190" y="12240"/>
                </a:lnTo>
                <a:lnTo>
                  <a:pt x="2312" y="12240"/>
                </a:lnTo>
                <a:lnTo>
                  <a:pt x="2580" y="12191"/>
                </a:lnTo>
                <a:lnTo>
                  <a:pt x="2872" y="12191"/>
                </a:lnTo>
                <a:lnTo>
                  <a:pt x="2993" y="12167"/>
                </a:lnTo>
                <a:lnTo>
                  <a:pt x="3066" y="12142"/>
                </a:lnTo>
                <a:lnTo>
                  <a:pt x="3115" y="12069"/>
                </a:lnTo>
                <a:lnTo>
                  <a:pt x="3139" y="12045"/>
                </a:lnTo>
                <a:lnTo>
                  <a:pt x="3139" y="11996"/>
                </a:lnTo>
                <a:lnTo>
                  <a:pt x="3115" y="11923"/>
                </a:lnTo>
                <a:lnTo>
                  <a:pt x="3091" y="11875"/>
                </a:lnTo>
                <a:lnTo>
                  <a:pt x="3066" y="11850"/>
                </a:lnTo>
                <a:lnTo>
                  <a:pt x="3018" y="11802"/>
                </a:lnTo>
                <a:lnTo>
                  <a:pt x="2920" y="11777"/>
                </a:lnTo>
                <a:close/>
                <a:moveTo>
                  <a:pt x="18006" y="11923"/>
                </a:moveTo>
                <a:lnTo>
                  <a:pt x="17860" y="11948"/>
                </a:lnTo>
                <a:lnTo>
                  <a:pt x="17812" y="11972"/>
                </a:lnTo>
                <a:lnTo>
                  <a:pt x="17763" y="11996"/>
                </a:lnTo>
                <a:lnTo>
                  <a:pt x="17763" y="12045"/>
                </a:lnTo>
                <a:lnTo>
                  <a:pt x="17763" y="12094"/>
                </a:lnTo>
                <a:lnTo>
                  <a:pt x="17787" y="12118"/>
                </a:lnTo>
                <a:lnTo>
                  <a:pt x="17860" y="12167"/>
                </a:lnTo>
                <a:lnTo>
                  <a:pt x="17933" y="12215"/>
                </a:lnTo>
                <a:lnTo>
                  <a:pt x="18006" y="12240"/>
                </a:lnTo>
                <a:lnTo>
                  <a:pt x="18152" y="12264"/>
                </a:lnTo>
                <a:lnTo>
                  <a:pt x="18444" y="12337"/>
                </a:lnTo>
                <a:lnTo>
                  <a:pt x="18761" y="12386"/>
                </a:lnTo>
                <a:lnTo>
                  <a:pt x="18834" y="12386"/>
                </a:lnTo>
                <a:lnTo>
                  <a:pt x="18882" y="12337"/>
                </a:lnTo>
                <a:lnTo>
                  <a:pt x="18931" y="12288"/>
                </a:lnTo>
                <a:lnTo>
                  <a:pt x="18955" y="12215"/>
                </a:lnTo>
                <a:lnTo>
                  <a:pt x="18931" y="12142"/>
                </a:lnTo>
                <a:lnTo>
                  <a:pt x="18931" y="12069"/>
                </a:lnTo>
                <a:lnTo>
                  <a:pt x="18882" y="12021"/>
                </a:lnTo>
                <a:lnTo>
                  <a:pt x="18809" y="11996"/>
                </a:lnTo>
                <a:lnTo>
                  <a:pt x="18566" y="11948"/>
                </a:lnTo>
                <a:lnTo>
                  <a:pt x="18201" y="11923"/>
                </a:lnTo>
                <a:close/>
                <a:moveTo>
                  <a:pt x="3358" y="13359"/>
                </a:moveTo>
                <a:lnTo>
                  <a:pt x="3261" y="13383"/>
                </a:lnTo>
                <a:lnTo>
                  <a:pt x="2434" y="13870"/>
                </a:lnTo>
                <a:lnTo>
                  <a:pt x="1582" y="14357"/>
                </a:lnTo>
                <a:lnTo>
                  <a:pt x="1241" y="14503"/>
                </a:lnTo>
                <a:lnTo>
                  <a:pt x="1095" y="14576"/>
                </a:lnTo>
                <a:lnTo>
                  <a:pt x="949" y="14697"/>
                </a:lnTo>
                <a:lnTo>
                  <a:pt x="925" y="14770"/>
                </a:lnTo>
                <a:lnTo>
                  <a:pt x="925" y="14843"/>
                </a:lnTo>
                <a:lnTo>
                  <a:pt x="949" y="14892"/>
                </a:lnTo>
                <a:lnTo>
                  <a:pt x="1022" y="14941"/>
                </a:lnTo>
                <a:lnTo>
                  <a:pt x="1120" y="14965"/>
                </a:lnTo>
                <a:lnTo>
                  <a:pt x="1217" y="14965"/>
                </a:lnTo>
                <a:lnTo>
                  <a:pt x="1412" y="14916"/>
                </a:lnTo>
                <a:lnTo>
                  <a:pt x="1606" y="14843"/>
                </a:lnTo>
                <a:lnTo>
                  <a:pt x="1801" y="14746"/>
                </a:lnTo>
                <a:lnTo>
                  <a:pt x="2239" y="14551"/>
                </a:lnTo>
                <a:lnTo>
                  <a:pt x="2677" y="14308"/>
                </a:lnTo>
                <a:lnTo>
                  <a:pt x="3504" y="13797"/>
                </a:lnTo>
                <a:lnTo>
                  <a:pt x="3577" y="13724"/>
                </a:lnTo>
                <a:lnTo>
                  <a:pt x="3626" y="13651"/>
                </a:lnTo>
                <a:lnTo>
                  <a:pt x="3626" y="13554"/>
                </a:lnTo>
                <a:lnTo>
                  <a:pt x="3577" y="13481"/>
                </a:lnTo>
                <a:lnTo>
                  <a:pt x="3529" y="13408"/>
                </a:lnTo>
                <a:lnTo>
                  <a:pt x="3456" y="13359"/>
                </a:lnTo>
                <a:close/>
                <a:moveTo>
                  <a:pt x="17325" y="13383"/>
                </a:moveTo>
                <a:lnTo>
                  <a:pt x="17179" y="13408"/>
                </a:lnTo>
                <a:lnTo>
                  <a:pt x="17130" y="13408"/>
                </a:lnTo>
                <a:lnTo>
                  <a:pt x="17130" y="13432"/>
                </a:lnTo>
                <a:lnTo>
                  <a:pt x="17130" y="13505"/>
                </a:lnTo>
                <a:lnTo>
                  <a:pt x="17252" y="13627"/>
                </a:lnTo>
                <a:lnTo>
                  <a:pt x="17398" y="13748"/>
                </a:lnTo>
                <a:lnTo>
                  <a:pt x="17690" y="13943"/>
                </a:lnTo>
                <a:lnTo>
                  <a:pt x="18006" y="14113"/>
                </a:lnTo>
                <a:lnTo>
                  <a:pt x="18323" y="14284"/>
                </a:lnTo>
                <a:lnTo>
                  <a:pt x="18907" y="14649"/>
                </a:lnTo>
                <a:lnTo>
                  <a:pt x="19199" y="14819"/>
                </a:lnTo>
                <a:lnTo>
                  <a:pt x="19515" y="14941"/>
                </a:lnTo>
                <a:lnTo>
                  <a:pt x="19612" y="14965"/>
                </a:lnTo>
                <a:lnTo>
                  <a:pt x="19709" y="14941"/>
                </a:lnTo>
                <a:lnTo>
                  <a:pt x="19758" y="14868"/>
                </a:lnTo>
                <a:lnTo>
                  <a:pt x="19807" y="14795"/>
                </a:lnTo>
                <a:lnTo>
                  <a:pt x="19807" y="14697"/>
                </a:lnTo>
                <a:lnTo>
                  <a:pt x="19782" y="14600"/>
                </a:lnTo>
                <a:lnTo>
                  <a:pt x="19734" y="14527"/>
                </a:lnTo>
                <a:lnTo>
                  <a:pt x="19636" y="14454"/>
                </a:lnTo>
                <a:lnTo>
                  <a:pt x="19272" y="14308"/>
                </a:lnTo>
                <a:lnTo>
                  <a:pt x="18931" y="14113"/>
                </a:lnTo>
                <a:lnTo>
                  <a:pt x="18590" y="13919"/>
                </a:lnTo>
                <a:lnTo>
                  <a:pt x="18250" y="13724"/>
                </a:lnTo>
                <a:lnTo>
                  <a:pt x="17982" y="13602"/>
                </a:lnTo>
                <a:lnTo>
                  <a:pt x="17739" y="13481"/>
                </a:lnTo>
                <a:lnTo>
                  <a:pt x="17593" y="13432"/>
                </a:lnTo>
                <a:lnTo>
                  <a:pt x="17447" y="13408"/>
                </a:lnTo>
                <a:lnTo>
                  <a:pt x="17325" y="13383"/>
                </a:lnTo>
                <a:close/>
                <a:moveTo>
                  <a:pt x="4234" y="14892"/>
                </a:moveTo>
                <a:lnTo>
                  <a:pt x="4161" y="14916"/>
                </a:lnTo>
                <a:lnTo>
                  <a:pt x="4088" y="14941"/>
                </a:lnTo>
                <a:lnTo>
                  <a:pt x="3942" y="15087"/>
                </a:lnTo>
                <a:lnTo>
                  <a:pt x="3820" y="15257"/>
                </a:lnTo>
                <a:lnTo>
                  <a:pt x="3723" y="15330"/>
                </a:lnTo>
                <a:lnTo>
                  <a:pt x="3650" y="15379"/>
                </a:lnTo>
                <a:lnTo>
                  <a:pt x="3650" y="15403"/>
                </a:lnTo>
                <a:lnTo>
                  <a:pt x="3601" y="15427"/>
                </a:lnTo>
                <a:lnTo>
                  <a:pt x="3577" y="15476"/>
                </a:lnTo>
                <a:lnTo>
                  <a:pt x="3553" y="15525"/>
                </a:lnTo>
                <a:lnTo>
                  <a:pt x="3553" y="15573"/>
                </a:lnTo>
                <a:lnTo>
                  <a:pt x="3577" y="15646"/>
                </a:lnTo>
                <a:lnTo>
                  <a:pt x="3626" y="15695"/>
                </a:lnTo>
                <a:lnTo>
                  <a:pt x="3699" y="15744"/>
                </a:lnTo>
                <a:lnTo>
                  <a:pt x="3772" y="15744"/>
                </a:lnTo>
                <a:lnTo>
                  <a:pt x="3845" y="15719"/>
                </a:lnTo>
                <a:lnTo>
                  <a:pt x="3991" y="15646"/>
                </a:lnTo>
                <a:lnTo>
                  <a:pt x="4088" y="15549"/>
                </a:lnTo>
                <a:lnTo>
                  <a:pt x="4258" y="15403"/>
                </a:lnTo>
                <a:lnTo>
                  <a:pt x="4429" y="15208"/>
                </a:lnTo>
                <a:lnTo>
                  <a:pt x="4453" y="15135"/>
                </a:lnTo>
                <a:lnTo>
                  <a:pt x="4453" y="15087"/>
                </a:lnTo>
                <a:lnTo>
                  <a:pt x="4429" y="15014"/>
                </a:lnTo>
                <a:lnTo>
                  <a:pt x="4380" y="14941"/>
                </a:lnTo>
                <a:lnTo>
                  <a:pt x="4307" y="14892"/>
                </a:lnTo>
                <a:close/>
                <a:moveTo>
                  <a:pt x="16376" y="14843"/>
                </a:moveTo>
                <a:lnTo>
                  <a:pt x="16303" y="14892"/>
                </a:lnTo>
                <a:lnTo>
                  <a:pt x="16279" y="14965"/>
                </a:lnTo>
                <a:lnTo>
                  <a:pt x="16303" y="15038"/>
                </a:lnTo>
                <a:lnTo>
                  <a:pt x="16400" y="15233"/>
                </a:lnTo>
                <a:lnTo>
                  <a:pt x="16522" y="15403"/>
                </a:lnTo>
                <a:lnTo>
                  <a:pt x="16668" y="15598"/>
                </a:lnTo>
                <a:lnTo>
                  <a:pt x="16765" y="15671"/>
                </a:lnTo>
                <a:lnTo>
                  <a:pt x="16863" y="15744"/>
                </a:lnTo>
                <a:lnTo>
                  <a:pt x="16936" y="15768"/>
                </a:lnTo>
                <a:lnTo>
                  <a:pt x="17009" y="15768"/>
                </a:lnTo>
                <a:lnTo>
                  <a:pt x="17082" y="15719"/>
                </a:lnTo>
                <a:lnTo>
                  <a:pt x="17130" y="15671"/>
                </a:lnTo>
                <a:lnTo>
                  <a:pt x="17155" y="15598"/>
                </a:lnTo>
                <a:lnTo>
                  <a:pt x="17155" y="15525"/>
                </a:lnTo>
                <a:lnTo>
                  <a:pt x="17130" y="15476"/>
                </a:lnTo>
                <a:lnTo>
                  <a:pt x="17057" y="15403"/>
                </a:lnTo>
                <a:lnTo>
                  <a:pt x="16911" y="15281"/>
                </a:lnTo>
                <a:lnTo>
                  <a:pt x="16790" y="15135"/>
                </a:lnTo>
                <a:lnTo>
                  <a:pt x="16644" y="14965"/>
                </a:lnTo>
                <a:lnTo>
                  <a:pt x="16546" y="14892"/>
                </a:lnTo>
                <a:lnTo>
                  <a:pt x="16449" y="14843"/>
                </a:lnTo>
                <a:close/>
                <a:moveTo>
                  <a:pt x="11169" y="3577"/>
                </a:moveTo>
                <a:lnTo>
                  <a:pt x="11582" y="3650"/>
                </a:lnTo>
                <a:lnTo>
                  <a:pt x="11996" y="3748"/>
                </a:lnTo>
                <a:lnTo>
                  <a:pt x="12410" y="3894"/>
                </a:lnTo>
                <a:lnTo>
                  <a:pt x="12799" y="4064"/>
                </a:lnTo>
                <a:lnTo>
                  <a:pt x="13188" y="4259"/>
                </a:lnTo>
                <a:lnTo>
                  <a:pt x="13578" y="4453"/>
                </a:lnTo>
                <a:lnTo>
                  <a:pt x="13943" y="4672"/>
                </a:lnTo>
                <a:lnTo>
                  <a:pt x="14235" y="4891"/>
                </a:lnTo>
                <a:lnTo>
                  <a:pt x="14502" y="5110"/>
                </a:lnTo>
                <a:lnTo>
                  <a:pt x="14770" y="5329"/>
                </a:lnTo>
                <a:lnTo>
                  <a:pt x="15038" y="5573"/>
                </a:lnTo>
                <a:lnTo>
                  <a:pt x="14989" y="5621"/>
                </a:lnTo>
                <a:lnTo>
                  <a:pt x="14916" y="5694"/>
                </a:lnTo>
                <a:lnTo>
                  <a:pt x="14916" y="5767"/>
                </a:lnTo>
                <a:lnTo>
                  <a:pt x="14892" y="5792"/>
                </a:lnTo>
                <a:lnTo>
                  <a:pt x="14892" y="5840"/>
                </a:lnTo>
                <a:lnTo>
                  <a:pt x="14940" y="5840"/>
                </a:lnTo>
                <a:lnTo>
                  <a:pt x="14989" y="5865"/>
                </a:lnTo>
                <a:lnTo>
                  <a:pt x="15086" y="5865"/>
                </a:lnTo>
                <a:lnTo>
                  <a:pt x="15159" y="5816"/>
                </a:lnTo>
                <a:lnTo>
                  <a:pt x="15232" y="5767"/>
                </a:lnTo>
                <a:lnTo>
                  <a:pt x="15354" y="5913"/>
                </a:lnTo>
                <a:lnTo>
                  <a:pt x="15257" y="5986"/>
                </a:lnTo>
                <a:lnTo>
                  <a:pt x="15208" y="6059"/>
                </a:lnTo>
                <a:lnTo>
                  <a:pt x="15159" y="6132"/>
                </a:lnTo>
                <a:lnTo>
                  <a:pt x="15184" y="6205"/>
                </a:lnTo>
                <a:lnTo>
                  <a:pt x="15208" y="6254"/>
                </a:lnTo>
                <a:lnTo>
                  <a:pt x="15330" y="6254"/>
                </a:lnTo>
                <a:lnTo>
                  <a:pt x="15427" y="6181"/>
                </a:lnTo>
                <a:lnTo>
                  <a:pt x="15524" y="6132"/>
                </a:lnTo>
                <a:lnTo>
                  <a:pt x="15719" y="6376"/>
                </a:lnTo>
                <a:lnTo>
                  <a:pt x="15695" y="6424"/>
                </a:lnTo>
                <a:lnTo>
                  <a:pt x="15573" y="6546"/>
                </a:lnTo>
                <a:lnTo>
                  <a:pt x="15549" y="6619"/>
                </a:lnTo>
                <a:lnTo>
                  <a:pt x="15524" y="6716"/>
                </a:lnTo>
                <a:lnTo>
                  <a:pt x="15549" y="6765"/>
                </a:lnTo>
                <a:lnTo>
                  <a:pt x="15597" y="6789"/>
                </a:lnTo>
                <a:lnTo>
                  <a:pt x="15768" y="6789"/>
                </a:lnTo>
                <a:lnTo>
                  <a:pt x="15865" y="6741"/>
                </a:lnTo>
                <a:lnTo>
                  <a:pt x="15914" y="6692"/>
                </a:lnTo>
                <a:lnTo>
                  <a:pt x="16060" y="6911"/>
                </a:lnTo>
                <a:lnTo>
                  <a:pt x="15962" y="7008"/>
                </a:lnTo>
                <a:lnTo>
                  <a:pt x="15889" y="7081"/>
                </a:lnTo>
                <a:lnTo>
                  <a:pt x="15841" y="7130"/>
                </a:lnTo>
                <a:lnTo>
                  <a:pt x="15841" y="7203"/>
                </a:lnTo>
                <a:lnTo>
                  <a:pt x="15865" y="7300"/>
                </a:lnTo>
                <a:lnTo>
                  <a:pt x="15914" y="7325"/>
                </a:lnTo>
                <a:lnTo>
                  <a:pt x="15962" y="7349"/>
                </a:lnTo>
                <a:lnTo>
                  <a:pt x="16060" y="7325"/>
                </a:lnTo>
                <a:lnTo>
                  <a:pt x="16157" y="7300"/>
                </a:lnTo>
                <a:lnTo>
                  <a:pt x="16254" y="7227"/>
                </a:lnTo>
                <a:lnTo>
                  <a:pt x="16400" y="7495"/>
                </a:lnTo>
                <a:lnTo>
                  <a:pt x="16327" y="7519"/>
                </a:lnTo>
                <a:lnTo>
                  <a:pt x="16254" y="7544"/>
                </a:lnTo>
                <a:lnTo>
                  <a:pt x="16157" y="7617"/>
                </a:lnTo>
                <a:lnTo>
                  <a:pt x="16060" y="7714"/>
                </a:lnTo>
                <a:lnTo>
                  <a:pt x="15987" y="7811"/>
                </a:lnTo>
                <a:lnTo>
                  <a:pt x="15938" y="7909"/>
                </a:lnTo>
                <a:lnTo>
                  <a:pt x="15938" y="7982"/>
                </a:lnTo>
                <a:lnTo>
                  <a:pt x="15962" y="8030"/>
                </a:lnTo>
                <a:lnTo>
                  <a:pt x="15987" y="8079"/>
                </a:lnTo>
                <a:lnTo>
                  <a:pt x="16060" y="8103"/>
                </a:lnTo>
                <a:lnTo>
                  <a:pt x="16108" y="8079"/>
                </a:lnTo>
                <a:lnTo>
                  <a:pt x="16181" y="8030"/>
                </a:lnTo>
                <a:lnTo>
                  <a:pt x="16303" y="7933"/>
                </a:lnTo>
                <a:lnTo>
                  <a:pt x="16449" y="7836"/>
                </a:lnTo>
                <a:lnTo>
                  <a:pt x="16522" y="7763"/>
                </a:lnTo>
                <a:lnTo>
                  <a:pt x="16692" y="8176"/>
                </a:lnTo>
                <a:lnTo>
                  <a:pt x="16619" y="8201"/>
                </a:lnTo>
                <a:lnTo>
                  <a:pt x="16571" y="8225"/>
                </a:lnTo>
                <a:lnTo>
                  <a:pt x="16473" y="8347"/>
                </a:lnTo>
                <a:lnTo>
                  <a:pt x="16254" y="8541"/>
                </a:lnTo>
                <a:lnTo>
                  <a:pt x="16181" y="8614"/>
                </a:lnTo>
                <a:lnTo>
                  <a:pt x="16108" y="8712"/>
                </a:lnTo>
                <a:lnTo>
                  <a:pt x="16084" y="8760"/>
                </a:lnTo>
                <a:lnTo>
                  <a:pt x="16060" y="8809"/>
                </a:lnTo>
                <a:lnTo>
                  <a:pt x="16060" y="8858"/>
                </a:lnTo>
                <a:lnTo>
                  <a:pt x="16108" y="8906"/>
                </a:lnTo>
                <a:lnTo>
                  <a:pt x="16157" y="8930"/>
                </a:lnTo>
                <a:lnTo>
                  <a:pt x="16206" y="8930"/>
                </a:lnTo>
                <a:lnTo>
                  <a:pt x="16327" y="8882"/>
                </a:lnTo>
                <a:lnTo>
                  <a:pt x="16425" y="8809"/>
                </a:lnTo>
                <a:lnTo>
                  <a:pt x="16522" y="8736"/>
                </a:lnTo>
                <a:lnTo>
                  <a:pt x="16668" y="8614"/>
                </a:lnTo>
                <a:lnTo>
                  <a:pt x="16790" y="8468"/>
                </a:lnTo>
                <a:lnTo>
                  <a:pt x="16887" y="8882"/>
                </a:lnTo>
                <a:lnTo>
                  <a:pt x="16790" y="8930"/>
                </a:lnTo>
                <a:lnTo>
                  <a:pt x="16692" y="8979"/>
                </a:lnTo>
                <a:lnTo>
                  <a:pt x="16498" y="9125"/>
                </a:lnTo>
                <a:lnTo>
                  <a:pt x="16230" y="9271"/>
                </a:lnTo>
                <a:lnTo>
                  <a:pt x="16108" y="9368"/>
                </a:lnTo>
                <a:lnTo>
                  <a:pt x="16011" y="9441"/>
                </a:lnTo>
                <a:lnTo>
                  <a:pt x="16011" y="9490"/>
                </a:lnTo>
                <a:lnTo>
                  <a:pt x="16035" y="9514"/>
                </a:lnTo>
                <a:lnTo>
                  <a:pt x="16181" y="9539"/>
                </a:lnTo>
                <a:lnTo>
                  <a:pt x="16327" y="9514"/>
                </a:lnTo>
                <a:lnTo>
                  <a:pt x="16619" y="9441"/>
                </a:lnTo>
                <a:lnTo>
                  <a:pt x="16790" y="9368"/>
                </a:lnTo>
                <a:lnTo>
                  <a:pt x="16960" y="9271"/>
                </a:lnTo>
                <a:lnTo>
                  <a:pt x="17009" y="9660"/>
                </a:lnTo>
                <a:lnTo>
                  <a:pt x="16522" y="9855"/>
                </a:lnTo>
                <a:lnTo>
                  <a:pt x="16254" y="9977"/>
                </a:lnTo>
                <a:lnTo>
                  <a:pt x="16108" y="10050"/>
                </a:lnTo>
                <a:lnTo>
                  <a:pt x="15987" y="10123"/>
                </a:lnTo>
                <a:lnTo>
                  <a:pt x="15962" y="10171"/>
                </a:lnTo>
                <a:lnTo>
                  <a:pt x="15962" y="10196"/>
                </a:lnTo>
                <a:lnTo>
                  <a:pt x="15987" y="10220"/>
                </a:lnTo>
                <a:lnTo>
                  <a:pt x="16011" y="10244"/>
                </a:lnTo>
                <a:lnTo>
                  <a:pt x="16279" y="10269"/>
                </a:lnTo>
                <a:lnTo>
                  <a:pt x="16522" y="10220"/>
                </a:lnTo>
                <a:lnTo>
                  <a:pt x="16765" y="10147"/>
                </a:lnTo>
                <a:lnTo>
                  <a:pt x="17033" y="10074"/>
                </a:lnTo>
                <a:lnTo>
                  <a:pt x="17009" y="10585"/>
                </a:lnTo>
                <a:lnTo>
                  <a:pt x="16765" y="10585"/>
                </a:lnTo>
                <a:lnTo>
                  <a:pt x="16546" y="10634"/>
                </a:lnTo>
                <a:lnTo>
                  <a:pt x="16108" y="10707"/>
                </a:lnTo>
                <a:lnTo>
                  <a:pt x="15914" y="10780"/>
                </a:lnTo>
                <a:lnTo>
                  <a:pt x="15719" y="10853"/>
                </a:lnTo>
                <a:lnTo>
                  <a:pt x="15695" y="10877"/>
                </a:lnTo>
                <a:lnTo>
                  <a:pt x="15719" y="10901"/>
                </a:lnTo>
                <a:lnTo>
                  <a:pt x="15889" y="10950"/>
                </a:lnTo>
                <a:lnTo>
                  <a:pt x="16060" y="10974"/>
                </a:lnTo>
                <a:lnTo>
                  <a:pt x="16425" y="10950"/>
                </a:lnTo>
                <a:lnTo>
                  <a:pt x="16814" y="10926"/>
                </a:lnTo>
                <a:lnTo>
                  <a:pt x="16984" y="10926"/>
                </a:lnTo>
                <a:lnTo>
                  <a:pt x="16887" y="11412"/>
                </a:lnTo>
                <a:lnTo>
                  <a:pt x="16765" y="11412"/>
                </a:lnTo>
                <a:lnTo>
                  <a:pt x="16619" y="11437"/>
                </a:lnTo>
                <a:lnTo>
                  <a:pt x="16352" y="11485"/>
                </a:lnTo>
                <a:lnTo>
                  <a:pt x="16035" y="11558"/>
                </a:lnTo>
                <a:lnTo>
                  <a:pt x="15889" y="11583"/>
                </a:lnTo>
                <a:lnTo>
                  <a:pt x="15719" y="11607"/>
                </a:lnTo>
                <a:lnTo>
                  <a:pt x="15695" y="11607"/>
                </a:lnTo>
                <a:lnTo>
                  <a:pt x="15670" y="11631"/>
                </a:lnTo>
                <a:lnTo>
                  <a:pt x="15670" y="11656"/>
                </a:lnTo>
                <a:lnTo>
                  <a:pt x="15695" y="11680"/>
                </a:lnTo>
                <a:lnTo>
                  <a:pt x="15962" y="11777"/>
                </a:lnTo>
                <a:lnTo>
                  <a:pt x="16108" y="11826"/>
                </a:lnTo>
                <a:lnTo>
                  <a:pt x="16254" y="11850"/>
                </a:lnTo>
                <a:lnTo>
                  <a:pt x="16522" y="11826"/>
                </a:lnTo>
                <a:lnTo>
                  <a:pt x="16814" y="11802"/>
                </a:lnTo>
                <a:lnTo>
                  <a:pt x="16668" y="12264"/>
                </a:lnTo>
                <a:lnTo>
                  <a:pt x="16498" y="12215"/>
                </a:lnTo>
                <a:lnTo>
                  <a:pt x="16303" y="12191"/>
                </a:lnTo>
                <a:lnTo>
                  <a:pt x="16108" y="12142"/>
                </a:lnTo>
                <a:lnTo>
                  <a:pt x="15914" y="12094"/>
                </a:lnTo>
                <a:lnTo>
                  <a:pt x="15695" y="12094"/>
                </a:lnTo>
                <a:lnTo>
                  <a:pt x="15476" y="12118"/>
                </a:lnTo>
                <a:lnTo>
                  <a:pt x="15451" y="12142"/>
                </a:lnTo>
                <a:lnTo>
                  <a:pt x="15451" y="12167"/>
                </a:lnTo>
                <a:lnTo>
                  <a:pt x="15476" y="12191"/>
                </a:lnTo>
                <a:lnTo>
                  <a:pt x="15646" y="12288"/>
                </a:lnTo>
                <a:lnTo>
                  <a:pt x="15816" y="12386"/>
                </a:lnTo>
                <a:lnTo>
                  <a:pt x="16230" y="12532"/>
                </a:lnTo>
                <a:lnTo>
                  <a:pt x="16546" y="12629"/>
                </a:lnTo>
                <a:lnTo>
                  <a:pt x="16376" y="13018"/>
                </a:lnTo>
                <a:lnTo>
                  <a:pt x="16060" y="12970"/>
                </a:lnTo>
                <a:lnTo>
                  <a:pt x="15743" y="12872"/>
                </a:lnTo>
                <a:lnTo>
                  <a:pt x="15573" y="12824"/>
                </a:lnTo>
                <a:lnTo>
                  <a:pt x="15476" y="12824"/>
                </a:lnTo>
                <a:lnTo>
                  <a:pt x="15451" y="12848"/>
                </a:lnTo>
                <a:lnTo>
                  <a:pt x="15427" y="12897"/>
                </a:lnTo>
                <a:lnTo>
                  <a:pt x="15427" y="12945"/>
                </a:lnTo>
                <a:lnTo>
                  <a:pt x="15451" y="12994"/>
                </a:lnTo>
                <a:lnTo>
                  <a:pt x="15524" y="13091"/>
                </a:lnTo>
                <a:lnTo>
                  <a:pt x="15743" y="13237"/>
                </a:lnTo>
                <a:lnTo>
                  <a:pt x="15938" y="13335"/>
                </a:lnTo>
                <a:lnTo>
                  <a:pt x="16181" y="13408"/>
                </a:lnTo>
                <a:lnTo>
                  <a:pt x="15914" y="13821"/>
                </a:lnTo>
                <a:lnTo>
                  <a:pt x="15865" y="13894"/>
                </a:lnTo>
                <a:lnTo>
                  <a:pt x="15841" y="13870"/>
                </a:lnTo>
                <a:lnTo>
                  <a:pt x="15719" y="13797"/>
                </a:lnTo>
                <a:lnTo>
                  <a:pt x="15597" y="13700"/>
                </a:lnTo>
                <a:lnTo>
                  <a:pt x="15330" y="13578"/>
                </a:lnTo>
                <a:lnTo>
                  <a:pt x="15013" y="13505"/>
                </a:lnTo>
                <a:lnTo>
                  <a:pt x="14721" y="13505"/>
                </a:lnTo>
                <a:lnTo>
                  <a:pt x="14697" y="13529"/>
                </a:lnTo>
                <a:lnTo>
                  <a:pt x="14673" y="13578"/>
                </a:lnTo>
                <a:lnTo>
                  <a:pt x="14697" y="13602"/>
                </a:lnTo>
                <a:lnTo>
                  <a:pt x="14794" y="13651"/>
                </a:lnTo>
                <a:lnTo>
                  <a:pt x="14892" y="13724"/>
                </a:lnTo>
                <a:lnTo>
                  <a:pt x="15111" y="13821"/>
                </a:lnTo>
                <a:lnTo>
                  <a:pt x="15378" y="13967"/>
                </a:lnTo>
                <a:lnTo>
                  <a:pt x="15622" y="14138"/>
                </a:lnTo>
                <a:lnTo>
                  <a:pt x="15670" y="14162"/>
                </a:lnTo>
                <a:lnTo>
                  <a:pt x="15451" y="14405"/>
                </a:lnTo>
                <a:lnTo>
                  <a:pt x="15330" y="14357"/>
                </a:lnTo>
                <a:lnTo>
                  <a:pt x="15208" y="14332"/>
                </a:lnTo>
                <a:lnTo>
                  <a:pt x="15086" y="14332"/>
                </a:lnTo>
                <a:lnTo>
                  <a:pt x="14989" y="14308"/>
                </a:lnTo>
                <a:lnTo>
                  <a:pt x="14794" y="14259"/>
                </a:lnTo>
                <a:lnTo>
                  <a:pt x="14624" y="14186"/>
                </a:lnTo>
                <a:lnTo>
                  <a:pt x="14454" y="14089"/>
                </a:lnTo>
                <a:lnTo>
                  <a:pt x="14308" y="14016"/>
                </a:lnTo>
                <a:lnTo>
                  <a:pt x="14137" y="14016"/>
                </a:lnTo>
                <a:lnTo>
                  <a:pt x="14089" y="14040"/>
                </a:lnTo>
                <a:lnTo>
                  <a:pt x="14064" y="14089"/>
                </a:lnTo>
                <a:lnTo>
                  <a:pt x="14089" y="14162"/>
                </a:lnTo>
                <a:lnTo>
                  <a:pt x="14162" y="14259"/>
                </a:lnTo>
                <a:lnTo>
                  <a:pt x="14308" y="14405"/>
                </a:lnTo>
                <a:lnTo>
                  <a:pt x="14478" y="14527"/>
                </a:lnTo>
                <a:lnTo>
                  <a:pt x="14648" y="14600"/>
                </a:lnTo>
                <a:lnTo>
                  <a:pt x="14843" y="14697"/>
                </a:lnTo>
                <a:lnTo>
                  <a:pt x="14965" y="14746"/>
                </a:lnTo>
                <a:lnTo>
                  <a:pt x="15086" y="14770"/>
                </a:lnTo>
                <a:lnTo>
                  <a:pt x="14819" y="14989"/>
                </a:lnTo>
                <a:lnTo>
                  <a:pt x="14527" y="15208"/>
                </a:lnTo>
                <a:lnTo>
                  <a:pt x="14454" y="15208"/>
                </a:lnTo>
                <a:lnTo>
                  <a:pt x="14332" y="15184"/>
                </a:lnTo>
                <a:lnTo>
                  <a:pt x="14235" y="15111"/>
                </a:lnTo>
                <a:lnTo>
                  <a:pt x="14064" y="14965"/>
                </a:lnTo>
                <a:lnTo>
                  <a:pt x="13918" y="14843"/>
                </a:lnTo>
                <a:lnTo>
                  <a:pt x="13748" y="14722"/>
                </a:lnTo>
                <a:lnTo>
                  <a:pt x="13651" y="14673"/>
                </a:lnTo>
                <a:lnTo>
                  <a:pt x="13578" y="14624"/>
                </a:lnTo>
                <a:lnTo>
                  <a:pt x="13383" y="14624"/>
                </a:lnTo>
                <a:lnTo>
                  <a:pt x="13359" y="14649"/>
                </a:lnTo>
                <a:lnTo>
                  <a:pt x="13359" y="14697"/>
                </a:lnTo>
                <a:lnTo>
                  <a:pt x="13456" y="14868"/>
                </a:lnTo>
                <a:lnTo>
                  <a:pt x="13602" y="15014"/>
                </a:lnTo>
                <a:lnTo>
                  <a:pt x="13894" y="15306"/>
                </a:lnTo>
                <a:lnTo>
                  <a:pt x="13991" y="15403"/>
                </a:lnTo>
                <a:lnTo>
                  <a:pt x="14113" y="15476"/>
                </a:lnTo>
                <a:lnTo>
                  <a:pt x="13748" y="15671"/>
                </a:lnTo>
                <a:lnTo>
                  <a:pt x="13553" y="15598"/>
                </a:lnTo>
                <a:lnTo>
                  <a:pt x="13456" y="15549"/>
                </a:lnTo>
                <a:lnTo>
                  <a:pt x="13359" y="15476"/>
                </a:lnTo>
                <a:lnTo>
                  <a:pt x="13164" y="15306"/>
                </a:lnTo>
                <a:lnTo>
                  <a:pt x="12872" y="15062"/>
                </a:lnTo>
                <a:lnTo>
                  <a:pt x="12726" y="14941"/>
                </a:lnTo>
                <a:lnTo>
                  <a:pt x="12556" y="14843"/>
                </a:lnTo>
                <a:lnTo>
                  <a:pt x="12507" y="14868"/>
                </a:lnTo>
                <a:lnTo>
                  <a:pt x="12483" y="14916"/>
                </a:lnTo>
                <a:lnTo>
                  <a:pt x="12580" y="15135"/>
                </a:lnTo>
                <a:lnTo>
                  <a:pt x="12726" y="15330"/>
                </a:lnTo>
                <a:lnTo>
                  <a:pt x="12896" y="15525"/>
                </a:lnTo>
                <a:lnTo>
                  <a:pt x="13067" y="15695"/>
                </a:lnTo>
                <a:lnTo>
                  <a:pt x="13310" y="15865"/>
                </a:lnTo>
                <a:lnTo>
                  <a:pt x="12702" y="16084"/>
                </a:lnTo>
                <a:lnTo>
                  <a:pt x="12239" y="15719"/>
                </a:lnTo>
                <a:lnTo>
                  <a:pt x="11972" y="15476"/>
                </a:lnTo>
                <a:lnTo>
                  <a:pt x="11826" y="15354"/>
                </a:lnTo>
                <a:lnTo>
                  <a:pt x="11655" y="15257"/>
                </a:lnTo>
                <a:lnTo>
                  <a:pt x="11631" y="15257"/>
                </a:lnTo>
                <a:lnTo>
                  <a:pt x="11607" y="15281"/>
                </a:lnTo>
                <a:lnTo>
                  <a:pt x="11607" y="15354"/>
                </a:lnTo>
                <a:lnTo>
                  <a:pt x="11631" y="15427"/>
                </a:lnTo>
                <a:lnTo>
                  <a:pt x="11704" y="15573"/>
                </a:lnTo>
                <a:lnTo>
                  <a:pt x="11801" y="15719"/>
                </a:lnTo>
                <a:lnTo>
                  <a:pt x="11899" y="15841"/>
                </a:lnTo>
                <a:lnTo>
                  <a:pt x="12093" y="16036"/>
                </a:lnTo>
                <a:lnTo>
                  <a:pt x="12312" y="16206"/>
                </a:lnTo>
                <a:lnTo>
                  <a:pt x="11826" y="16303"/>
                </a:lnTo>
                <a:lnTo>
                  <a:pt x="11801" y="16303"/>
                </a:lnTo>
                <a:lnTo>
                  <a:pt x="11558" y="16036"/>
                </a:lnTo>
                <a:lnTo>
                  <a:pt x="11291" y="15768"/>
                </a:lnTo>
                <a:lnTo>
                  <a:pt x="11169" y="15671"/>
                </a:lnTo>
                <a:lnTo>
                  <a:pt x="11047" y="15573"/>
                </a:lnTo>
                <a:lnTo>
                  <a:pt x="10901" y="15500"/>
                </a:lnTo>
                <a:lnTo>
                  <a:pt x="10828" y="15476"/>
                </a:lnTo>
                <a:lnTo>
                  <a:pt x="10731" y="15476"/>
                </a:lnTo>
                <a:lnTo>
                  <a:pt x="10731" y="15500"/>
                </a:lnTo>
                <a:lnTo>
                  <a:pt x="10780" y="15646"/>
                </a:lnTo>
                <a:lnTo>
                  <a:pt x="10853" y="15768"/>
                </a:lnTo>
                <a:lnTo>
                  <a:pt x="11072" y="15987"/>
                </a:lnTo>
                <a:lnTo>
                  <a:pt x="11437" y="16376"/>
                </a:lnTo>
                <a:lnTo>
                  <a:pt x="11072" y="16425"/>
                </a:lnTo>
                <a:lnTo>
                  <a:pt x="10682" y="16474"/>
                </a:lnTo>
                <a:lnTo>
                  <a:pt x="10682" y="16401"/>
                </a:lnTo>
                <a:lnTo>
                  <a:pt x="10634" y="16328"/>
                </a:lnTo>
                <a:lnTo>
                  <a:pt x="10463" y="16133"/>
                </a:lnTo>
                <a:lnTo>
                  <a:pt x="10269" y="15938"/>
                </a:lnTo>
                <a:lnTo>
                  <a:pt x="10050" y="15768"/>
                </a:lnTo>
                <a:lnTo>
                  <a:pt x="9831" y="15598"/>
                </a:lnTo>
                <a:lnTo>
                  <a:pt x="9806" y="15598"/>
                </a:lnTo>
                <a:lnTo>
                  <a:pt x="9782" y="15622"/>
                </a:lnTo>
                <a:lnTo>
                  <a:pt x="9806" y="15744"/>
                </a:lnTo>
                <a:lnTo>
                  <a:pt x="9855" y="15865"/>
                </a:lnTo>
                <a:lnTo>
                  <a:pt x="9904" y="15987"/>
                </a:lnTo>
                <a:lnTo>
                  <a:pt x="9977" y="16084"/>
                </a:lnTo>
                <a:lnTo>
                  <a:pt x="10123" y="16303"/>
                </a:lnTo>
                <a:lnTo>
                  <a:pt x="10317" y="16474"/>
                </a:lnTo>
                <a:lnTo>
                  <a:pt x="9685" y="16474"/>
                </a:lnTo>
                <a:lnTo>
                  <a:pt x="9612" y="16352"/>
                </a:lnTo>
                <a:lnTo>
                  <a:pt x="9563" y="16255"/>
                </a:lnTo>
                <a:lnTo>
                  <a:pt x="9393" y="16060"/>
                </a:lnTo>
                <a:lnTo>
                  <a:pt x="9222" y="15817"/>
                </a:lnTo>
                <a:lnTo>
                  <a:pt x="9125" y="15695"/>
                </a:lnTo>
                <a:lnTo>
                  <a:pt x="9028" y="15598"/>
                </a:lnTo>
                <a:lnTo>
                  <a:pt x="8979" y="15598"/>
                </a:lnTo>
                <a:lnTo>
                  <a:pt x="8955" y="15622"/>
                </a:lnTo>
                <a:lnTo>
                  <a:pt x="8955" y="15744"/>
                </a:lnTo>
                <a:lnTo>
                  <a:pt x="8979" y="15865"/>
                </a:lnTo>
                <a:lnTo>
                  <a:pt x="9003" y="15987"/>
                </a:lnTo>
                <a:lnTo>
                  <a:pt x="9052" y="16109"/>
                </a:lnTo>
                <a:lnTo>
                  <a:pt x="9247" y="16449"/>
                </a:lnTo>
                <a:lnTo>
                  <a:pt x="9247" y="16449"/>
                </a:lnTo>
                <a:lnTo>
                  <a:pt x="8687" y="16376"/>
                </a:lnTo>
                <a:lnTo>
                  <a:pt x="8614" y="16376"/>
                </a:lnTo>
                <a:lnTo>
                  <a:pt x="8590" y="16328"/>
                </a:lnTo>
                <a:lnTo>
                  <a:pt x="8492" y="16230"/>
                </a:lnTo>
                <a:lnTo>
                  <a:pt x="8419" y="16109"/>
                </a:lnTo>
                <a:lnTo>
                  <a:pt x="8346" y="15841"/>
                </a:lnTo>
                <a:lnTo>
                  <a:pt x="8273" y="15646"/>
                </a:lnTo>
                <a:lnTo>
                  <a:pt x="8200" y="15573"/>
                </a:lnTo>
                <a:lnTo>
                  <a:pt x="8152" y="15549"/>
                </a:lnTo>
                <a:lnTo>
                  <a:pt x="8103" y="15549"/>
                </a:lnTo>
                <a:lnTo>
                  <a:pt x="8079" y="15598"/>
                </a:lnTo>
                <a:lnTo>
                  <a:pt x="8054" y="15646"/>
                </a:lnTo>
                <a:lnTo>
                  <a:pt x="8054" y="15792"/>
                </a:lnTo>
                <a:lnTo>
                  <a:pt x="8079" y="15938"/>
                </a:lnTo>
                <a:lnTo>
                  <a:pt x="8103" y="16060"/>
                </a:lnTo>
                <a:lnTo>
                  <a:pt x="8176" y="16279"/>
                </a:lnTo>
                <a:lnTo>
                  <a:pt x="7762" y="16157"/>
                </a:lnTo>
                <a:lnTo>
                  <a:pt x="7714" y="16084"/>
                </a:lnTo>
                <a:lnTo>
                  <a:pt x="7665" y="15963"/>
                </a:lnTo>
                <a:lnTo>
                  <a:pt x="7592" y="15817"/>
                </a:lnTo>
                <a:lnTo>
                  <a:pt x="7543" y="15695"/>
                </a:lnTo>
                <a:lnTo>
                  <a:pt x="7519" y="15549"/>
                </a:lnTo>
                <a:lnTo>
                  <a:pt x="7495" y="15549"/>
                </a:lnTo>
                <a:lnTo>
                  <a:pt x="7470" y="15671"/>
                </a:lnTo>
                <a:lnTo>
                  <a:pt x="7446" y="15792"/>
                </a:lnTo>
                <a:lnTo>
                  <a:pt x="7446" y="15938"/>
                </a:lnTo>
                <a:lnTo>
                  <a:pt x="7470" y="16060"/>
                </a:lnTo>
                <a:lnTo>
                  <a:pt x="6984" y="15841"/>
                </a:lnTo>
                <a:lnTo>
                  <a:pt x="6984" y="15792"/>
                </a:lnTo>
                <a:lnTo>
                  <a:pt x="6911" y="15646"/>
                </a:lnTo>
                <a:lnTo>
                  <a:pt x="6813" y="15549"/>
                </a:lnTo>
                <a:lnTo>
                  <a:pt x="6789" y="15549"/>
                </a:lnTo>
                <a:lnTo>
                  <a:pt x="6740" y="15622"/>
                </a:lnTo>
                <a:lnTo>
                  <a:pt x="6716" y="15695"/>
                </a:lnTo>
                <a:lnTo>
                  <a:pt x="6375" y="15476"/>
                </a:lnTo>
                <a:lnTo>
                  <a:pt x="6035" y="15233"/>
                </a:lnTo>
                <a:lnTo>
                  <a:pt x="5718" y="14965"/>
                </a:lnTo>
                <a:lnTo>
                  <a:pt x="5451" y="14649"/>
                </a:lnTo>
                <a:lnTo>
                  <a:pt x="5159" y="14284"/>
                </a:lnTo>
                <a:lnTo>
                  <a:pt x="4915" y="13894"/>
                </a:lnTo>
                <a:lnTo>
                  <a:pt x="4696" y="13505"/>
                </a:lnTo>
                <a:lnTo>
                  <a:pt x="4502" y="13091"/>
                </a:lnTo>
                <a:lnTo>
                  <a:pt x="4356" y="12653"/>
                </a:lnTo>
                <a:lnTo>
                  <a:pt x="4234" y="12215"/>
                </a:lnTo>
                <a:lnTo>
                  <a:pt x="4112" y="11777"/>
                </a:lnTo>
                <a:lnTo>
                  <a:pt x="4064" y="11315"/>
                </a:lnTo>
                <a:lnTo>
                  <a:pt x="4015" y="10926"/>
                </a:lnTo>
                <a:lnTo>
                  <a:pt x="3991" y="10561"/>
                </a:lnTo>
                <a:lnTo>
                  <a:pt x="4015" y="10171"/>
                </a:lnTo>
                <a:lnTo>
                  <a:pt x="4039" y="9782"/>
                </a:lnTo>
                <a:lnTo>
                  <a:pt x="4088" y="9393"/>
                </a:lnTo>
                <a:lnTo>
                  <a:pt x="4137" y="9028"/>
                </a:lnTo>
                <a:lnTo>
                  <a:pt x="4234" y="8663"/>
                </a:lnTo>
                <a:lnTo>
                  <a:pt x="4331" y="8274"/>
                </a:lnTo>
                <a:lnTo>
                  <a:pt x="4453" y="7909"/>
                </a:lnTo>
                <a:lnTo>
                  <a:pt x="4599" y="7568"/>
                </a:lnTo>
                <a:lnTo>
                  <a:pt x="4769" y="7227"/>
                </a:lnTo>
                <a:lnTo>
                  <a:pt x="4940" y="6887"/>
                </a:lnTo>
                <a:lnTo>
                  <a:pt x="5134" y="6546"/>
                </a:lnTo>
                <a:lnTo>
                  <a:pt x="5353" y="6230"/>
                </a:lnTo>
                <a:lnTo>
                  <a:pt x="5597" y="5913"/>
                </a:lnTo>
                <a:lnTo>
                  <a:pt x="5840" y="5621"/>
                </a:lnTo>
                <a:lnTo>
                  <a:pt x="6083" y="5354"/>
                </a:lnTo>
                <a:lnTo>
                  <a:pt x="6351" y="5110"/>
                </a:lnTo>
                <a:lnTo>
                  <a:pt x="6643" y="4891"/>
                </a:lnTo>
                <a:lnTo>
                  <a:pt x="6935" y="4721"/>
                </a:lnTo>
                <a:lnTo>
                  <a:pt x="7227" y="4526"/>
                </a:lnTo>
                <a:lnTo>
                  <a:pt x="7543" y="4380"/>
                </a:lnTo>
                <a:lnTo>
                  <a:pt x="8225" y="4088"/>
                </a:lnTo>
                <a:lnTo>
                  <a:pt x="8784" y="3845"/>
                </a:lnTo>
                <a:lnTo>
                  <a:pt x="9368" y="3675"/>
                </a:lnTo>
                <a:lnTo>
                  <a:pt x="9636" y="3602"/>
                </a:lnTo>
                <a:lnTo>
                  <a:pt x="9660" y="3650"/>
                </a:lnTo>
                <a:lnTo>
                  <a:pt x="9685" y="3699"/>
                </a:lnTo>
                <a:lnTo>
                  <a:pt x="9733" y="3723"/>
                </a:lnTo>
                <a:lnTo>
                  <a:pt x="9806" y="3723"/>
                </a:lnTo>
                <a:lnTo>
                  <a:pt x="10171" y="3626"/>
                </a:lnTo>
                <a:lnTo>
                  <a:pt x="10536" y="3577"/>
                </a:lnTo>
                <a:lnTo>
                  <a:pt x="10585" y="3626"/>
                </a:lnTo>
                <a:lnTo>
                  <a:pt x="10634" y="3650"/>
                </a:lnTo>
                <a:lnTo>
                  <a:pt x="10682" y="3626"/>
                </a:lnTo>
                <a:lnTo>
                  <a:pt x="10707" y="3602"/>
                </a:lnTo>
                <a:lnTo>
                  <a:pt x="10731" y="3577"/>
                </a:lnTo>
                <a:close/>
                <a:moveTo>
                  <a:pt x="9977" y="3237"/>
                </a:moveTo>
                <a:lnTo>
                  <a:pt x="9733" y="3261"/>
                </a:lnTo>
                <a:lnTo>
                  <a:pt x="9490" y="3310"/>
                </a:lnTo>
                <a:lnTo>
                  <a:pt x="9028" y="3431"/>
                </a:lnTo>
                <a:lnTo>
                  <a:pt x="8638" y="3577"/>
                </a:lnTo>
                <a:lnTo>
                  <a:pt x="7957" y="3821"/>
                </a:lnTo>
                <a:lnTo>
                  <a:pt x="7324" y="4113"/>
                </a:lnTo>
                <a:lnTo>
                  <a:pt x="7008" y="4283"/>
                </a:lnTo>
                <a:lnTo>
                  <a:pt x="6692" y="4453"/>
                </a:lnTo>
                <a:lnTo>
                  <a:pt x="6400" y="4648"/>
                </a:lnTo>
                <a:lnTo>
                  <a:pt x="6108" y="4867"/>
                </a:lnTo>
                <a:lnTo>
                  <a:pt x="5791" y="5159"/>
                </a:lnTo>
                <a:lnTo>
                  <a:pt x="5499" y="5451"/>
                </a:lnTo>
                <a:lnTo>
                  <a:pt x="5232" y="5767"/>
                </a:lnTo>
                <a:lnTo>
                  <a:pt x="4988" y="6108"/>
                </a:lnTo>
                <a:lnTo>
                  <a:pt x="4745" y="6473"/>
                </a:lnTo>
                <a:lnTo>
                  <a:pt x="4526" y="6838"/>
                </a:lnTo>
                <a:lnTo>
                  <a:pt x="4356" y="7203"/>
                </a:lnTo>
                <a:lnTo>
                  <a:pt x="4185" y="7592"/>
                </a:lnTo>
                <a:lnTo>
                  <a:pt x="4039" y="8006"/>
                </a:lnTo>
                <a:lnTo>
                  <a:pt x="3918" y="8420"/>
                </a:lnTo>
                <a:lnTo>
                  <a:pt x="3796" y="8833"/>
                </a:lnTo>
                <a:lnTo>
                  <a:pt x="3723" y="9247"/>
                </a:lnTo>
                <a:lnTo>
                  <a:pt x="3674" y="9660"/>
                </a:lnTo>
                <a:lnTo>
                  <a:pt x="3626" y="10074"/>
                </a:lnTo>
                <a:lnTo>
                  <a:pt x="3626" y="10488"/>
                </a:lnTo>
                <a:lnTo>
                  <a:pt x="3626" y="10901"/>
                </a:lnTo>
                <a:lnTo>
                  <a:pt x="3650" y="11315"/>
                </a:lnTo>
                <a:lnTo>
                  <a:pt x="3699" y="11704"/>
                </a:lnTo>
                <a:lnTo>
                  <a:pt x="3772" y="12094"/>
                </a:lnTo>
                <a:lnTo>
                  <a:pt x="3869" y="12483"/>
                </a:lnTo>
                <a:lnTo>
                  <a:pt x="3991" y="12872"/>
                </a:lnTo>
                <a:lnTo>
                  <a:pt x="4137" y="13262"/>
                </a:lnTo>
                <a:lnTo>
                  <a:pt x="4307" y="13627"/>
                </a:lnTo>
                <a:lnTo>
                  <a:pt x="4477" y="13967"/>
                </a:lnTo>
                <a:lnTo>
                  <a:pt x="4696" y="14332"/>
                </a:lnTo>
                <a:lnTo>
                  <a:pt x="4915" y="14649"/>
                </a:lnTo>
                <a:lnTo>
                  <a:pt x="5183" y="14965"/>
                </a:lnTo>
                <a:lnTo>
                  <a:pt x="5451" y="15257"/>
                </a:lnTo>
                <a:lnTo>
                  <a:pt x="5743" y="15525"/>
                </a:lnTo>
                <a:lnTo>
                  <a:pt x="6035" y="15768"/>
                </a:lnTo>
                <a:lnTo>
                  <a:pt x="6375" y="15987"/>
                </a:lnTo>
                <a:lnTo>
                  <a:pt x="6716" y="16182"/>
                </a:lnTo>
                <a:lnTo>
                  <a:pt x="6765" y="16230"/>
                </a:lnTo>
                <a:lnTo>
                  <a:pt x="6838" y="16230"/>
                </a:lnTo>
                <a:lnTo>
                  <a:pt x="6862" y="16255"/>
                </a:lnTo>
                <a:lnTo>
                  <a:pt x="7276" y="16425"/>
                </a:lnTo>
                <a:lnTo>
                  <a:pt x="7738" y="16595"/>
                </a:lnTo>
                <a:lnTo>
                  <a:pt x="8176" y="16717"/>
                </a:lnTo>
                <a:lnTo>
                  <a:pt x="8638" y="16814"/>
                </a:lnTo>
                <a:lnTo>
                  <a:pt x="9101" y="16887"/>
                </a:lnTo>
                <a:lnTo>
                  <a:pt x="9563" y="16936"/>
                </a:lnTo>
                <a:lnTo>
                  <a:pt x="10025" y="16960"/>
                </a:lnTo>
                <a:lnTo>
                  <a:pt x="10488" y="16936"/>
                </a:lnTo>
                <a:lnTo>
                  <a:pt x="10974" y="16912"/>
                </a:lnTo>
                <a:lnTo>
                  <a:pt x="11437" y="16839"/>
                </a:lnTo>
                <a:lnTo>
                  <a:pt x="11899" y="16766"/>
                </a:lnTo>
                <a:lnTo>
                  <a:pt x="12337" y="16644"/>
                </a:lnTo>
                <a:lnTo>
                  <a:pt x="12799" y="16522"/>
                </a:lnTo>
                <a:lnTo>
                  <a:pt x="13237" y="16352"/>
                </a:lnTo>
                <a:lnTo>
                  <a:pt x="13675" y="16182"/>
                </a:lnTo>
                <a:lnTo>
                  <a:pt x="14089" y="15963"/>
                </a:lnTo>
                <a:lnTo>
                  <a:pt x="14575" y="15671"/>
                </a:lnTo>
                <a:lnTo>
                  <a:pt x="15038" y="15354"/>
                </a:lnTo>
                <a:lnTo>
                  <a:pt x="15451" y="15014"/>
                </a:lnTo>
                <a:lnTo>
                  <a:pt x="15816" y="14624"/>
                </a:lnTo>
                <a:lnTo>
                  <a:pt x="16157" y="14186"/>
                </a:lnTo>
                <a:lnTo>
                  <a:pt x="16473" y="13748"/>
                </a:lnTo>
                <a:lnTo>
                  <a:pt x="16741" y="13286"/>
                </a:lnTo>
                <a:lnTo>
                  <a:pt x="16960" y="12799"/>
                </a:lnTo>
                <a:lnTo>
                  <a:pt x="17155" y="12288"/>
                </a:lnTo>
                <a:lnTo>
                  <a:pt x="17301" y="11777"/>
                </a:lnTo>
                <a:lnTo>
                  <a:pt x="17398" y="11242"/>
                </a:lnTo>
                <a:lnTo>
                  <a:pt x="17447" y="10707"/>
                </a:lnTo>
                <a:lnTo>
                  <a:pt x="17471" y="10147"/>
                </a:lnTo>
                <a:lnTo>
                  <a:pt x="17447" y="9587"/>
                </a:lnTo>
                <a:lnTo>
                  <a:pt x="17374" y="9052"/>
                </a:lnTo>
                <a:lnTo>
                  <a:pt x="17276" y="8493"/>
                </a:lnTo>
                <a:lnTo>
                  <a:pt x="17106" y="7957"/>
                </a:lnTo>
                <a:lnTo>
                  <a:pt x="16887" y="7422"/>
                </a:lnTo>
                <a:lnTo>
                  <a:pt x="16619" y="6911"/>
                </a:lnTo>
                <a:lnTo>
                  <a:pt x="16327" y="6400"/>
                </a:lnTo>
                <a:lnTo>
                  <a:pt x="15987" y="5938"/>
                </a:lnTo>
                <a:lnTo>
                  <a:pt x="15597" y="5500"/>
                </a:lnTo>
                <a:lnTo>
                  <a:pt x="15184" y="5110"/>
                </a:lnTo>
                <a:lnTo>
                  <a:pt x="14746" y="4745"/>
                </a:lnTo>
                <a:lnTo>
                  <a:pt x="14502" y="4551"/>
                </a:lnTo>
                <a:lnTo>
                  <a:pt x="14235" y="4380"/>
                </a:lnTo>
                <a:lnTo>
                  <a:pt x="13651" y="4088"/>
                </a:lnTo>
                <a:lnTo>
                  <a:pt x="13067" y="3796"/>
                </a:lnTo>
                <a:lnTo>
                  <a:pt x="12483" y="3577"/>
                </a:lnTo>
                <a:lnTo>
                  <a:pt x="11996" y="3431"/>
                </a:lnTo>
                <a:lnTo>
                  <a:pt x="11461" y="3334"/>
                </a:lnTo>
                <a:lnTo>
                  <a:pt x="11218" y="3285"/>
                </a:lnTo>
                <a:lnTo>
                  <a:pt x="10415" y="3285"/>
                </a:lnTo>
                <a:lnTo>
                  <a:pt x="10196" y="3237"/>
                </a:lnTo>
                <a:close/>
                <a:moveTo>
                  <a:pt x="13675" y="16912"/>
                </a:moveTo>
                <a:lnTo>
                  <a:pt x="13626" y="16936"/>
                </a:lnTo>
                <a:lnTo>
                  <a:pt x="13578" y="16984"/>
                </a:lnTo>
                <a:lnTo>
                  <a:pt x="13553" y="17057"/>
                </a:lnTo>
                <a:lnTo>
                  <a:pt x="13553" y="17106"/>
                </a:lnTo>
                <a:lnTo>
                  <a:pt x="13578" y="17252"/>
                </a:lnTo>
                <a:lnTo>
                  <a:pt x="13724" y="17495"/>
                </a:lnTo>
                <a:lnTo>
                  <a:pt x="13772" y="17666"/>
                </a:lnTo>
                <a:lnTo>
                  <a:pt x="13870" y="17812"/>
                </a:lnTo>
                <a:lnTo>
                  <a:pt x="13943" y="17885"/>
                </a:lnTo>
                <a:lnTo>
                  <a:pt x="13991" y="17958"/>
                </a:lnTo>
                <a:lnTo>
                  <a:pt x="14089" y="17982"/>
                </a:lnTo>
                <a:lnTo>
                  <a:pt x="14162" y="18006"/>
                </a:lnTo>
                <a:lnTo>
                  <a:pt x="14210" y="17982"/>
                </a:lnTo>
                <a:lnTo>
                  <a:pt x="14259" y="17958"/>
                </a:lnTo>
                <a:lnTo>
                  <a:pt x="14332" y="17885"/>
                </a:lnTo>
                <a:lnTo>
                  <a:pt x="14356" y="17787"/>
                </a:lnTo>
                <a:lnTo>
                  <a:pt x="14356" y="17739"/>
                </a:lnTo>
                <a:lnTo>
                  <a:pt x="14332" y="17690"/>
                </a:lnTo>
                <a:lnTo>
                  <a:pt x="14259" y="17593"/>
                </a:lnTo>
                <a:lnTo>
                  <a:pt x="14162" y="17495"/>
                </a:lnTo>
                <a:lnTo>
                  <a:pt x="13991" y="17228"/>
                </a:lnTo>
                <a:lnTo>
                  <a:pt x="13918" y="17082"/>
                </a:lnTo>
                <a:lnTo>
                  <a:pt x="13870" y="17033"/>
                </a:lnTo>
                <a:lnTo>
                  <a:pt x="13821" y="16960"/>
                </a:lnTo>
                <a:lnTo>
                  <a:pt x="13748" y="16936"/>
                </a:lnTo>
                <a:lnTo>
                  <a:pt x="13675" y="16912"/>
                </a:lnTo>
                <a:close/>
                <a:moveTo>
                  <a:pt x="7008" y="17009"/>
                </a:moveTo>
                <a:lnTo>
                  <a:pt x="6911" y="17057"/>
                </a:lnTo>
                <a:lnTo>
                  <a:pt x="6813" y="17155"/>
                </a:lnTo>
                <a:lnTo>
                  <a:pt x="6716" y="17374"/>
                </a:lnTo>
                <a:lnTo>
                  <a:pt x="6570" y="17666"/>
                </a:lnTo>
                <a:lnTo>
                  <a:pt x="6521" y="17812"/>
                </a:lnTo>
                <a:lnTo>
                  <a:pt x="6497" y="17885"/>
                </a:lnTo>
                <a:lnTo>
                  <a:pt x="6521" y="17958"/>
                </a:lnTo>
                <a:lnTo>
                  <a:pt x="6546" y="18006"/>
                </a:lnTo>
                <a:lnTo>
                  <a:pt x="6594" y="18055"/>
                </a:lnTo>
                <a:lnTo>
                  <a:pt x="6667" y="18079"/>
                </a:lnTo>
                <a:lnTo>
                  <a:pt x="6740" y="18079"/>
                </a:lnTo>
                <a:lnTo>
                  <a:pt x="6789" y="18055"/>
                </a:lnTo>
                <a:lnTo>
                  <a:pt x="6862" y="18006"/>
                </a:lnTo>
                <a:lnTo>
                  <a:pt x="6935" y="17885"/>
                </a:lnTo>
                <a:lnTo>
                  <a:pt x="7008" y="17739"/>
                </a:lnTo>
                <a:lnTo>
                  <a:pt x="7057" y="17593"/>
                </a:lnTo>
                <a:lnTo>
                  <a:pt x="7154" y="17349"/>
                </a:lnTo>
                <a:lnTo>
                  <a:pt x="7178" y="17228"/>
                </a:lnTo>
                <a:lnTo>
                  <a:pt x="7178" y="17106"/>
                </a:lnTo>
                <a:lnTo>
                  <a:pt x="7154" y="17057"/>
                </a:lnTo>
                <a:lnTo>
                  <a:pt x="7105" y="17033"/>
                </a:lnTo>
                <a:lnTo>
                  <a:pt x="7057" y="17009"/>
                </a:lnTo>
                <a:close/>
                <a:moveTo>
                  <a:pt x="5694" y="16328"/>
                </a:moveTo>
                <a:lnTo>
                  <a:pt x="5597" y="16352"/>
                </a:lnTo>
                <a:lnTo>
                  <a:pt x="5524" y="16425"/>
                </a:lnTo>
                <a:lnTo>
                  <a:pt x="5159" y="16887"/>
                </a:lnTo>
                <a:lnTo>
                  <a:pt x="4745" y="17349"/>
                </a:lnTo>
                <a:lnTo>
                  <a:pt x="4307" y="17787"/>
                </a:lnTo>
                <a:lnTo>
                  <a:pt x="3869" y="18225"/>
                </a:lnTo>
                <a:lnTo>
                  <a:pt x="3820" y="18250"/>
                </a:lnTo>
                <a:lnTo>
                  <a:pt x="3820" y="18298"/>
                </a:lnTo>
                <a:lnTo>
                  <a:pt x="3820" y="18347"/>
                </a:lnTo>
                <a:lnTo>
                  <a:pt x="3845" y="18396"/>
                </a:lnTo>
                <a:lnTo>
                  <a:pt x="3893" y="18444"/>
                </a:lnTo>
                <a:lnTo>
                  <a:pt x="3942" y="18469"/>
                </a:lnTo>
                <a:lnTo>
                  <a:pt x="3991" y="18469"/>
                </a:lnTo>
                <a:lnTo>
                  <a:pt x="4161" y="18420"/>
                </a:lnTo>
                <a:lnTo>
                  <a:pt x="4283" y="18347"/>
                </a:lnTo>
                <a:lnTo>
                  <a:pt x="4429" y="18250"/>
                </a:lnTo>
                <a:lnTo>
                  <a:pt x="4550" y="18152"/>
                </a:lnTo>
                <a:lnTo>
                  <a:pt x="4794" y="17909"/>
                </a:lnTo>
                <a:lnTo>
                  <a:pt x="5013" y="17690"/>
                </a:lnTo>
                <a:lnTo>
                  <a:pt x="5499" y="17203"/>
                </a:lnTo>
                <a:lnTo>
                  <a:pt x="5718" y="16936"/>
                </a:lnTo>
                <a:lnTo>
                  <a:pt x="5937" y="16668"/>
                </a:lnTo>
                <a:lnTo>
                  <a:pt x="5986" y="16571"/>
                </a:lnTo>
                <a:lnTo>
                  <a:pt x="5962" y="16498"/>
                </a:lnTo>
                <a:lnTo>
                  <a:pt x="5937" y="16425"/>
                </a:lnTo>
                <a:lnTo>
                  <a:pt x="5864" y="16376"/>
                </a:lnTo>
                <a:lnTo>
                  <a:pt x="5791" y="16328"/>
                </a:lnTo>
                <a:close/>
                <a:moveTo>
                  <a:pt x="15013" y="15987"/>
                </a:moveTo>
                <a:lnTo>
                  <a:pt x="14965" y="16011"/>
                </a:lnTo>
                <a:lnTo>
                  <a:pt x="14940" y="16084"/>
                </a:lnTo>
                <a:lnTo>
                  <a:pt x="14940" y="16133"/>
                </a:lnTo>
                <a:lnTo>
                  <a:pt x="14989" y="16303"/>
                </a:lnTo>
                <a:lnTo>
                  <a:pt x="15038" y="16449"/>
                </a:lnTo>
                <a:lnTo>
                  <a:pt x="15208" y="16717"/>
                </a:lnTo>
                <a:lnTo>
                  <a:pt x="15427" y="17082"/>
                </a:lnTo>
                <a:lnTo>
                  <a:pt x="15524" y="17252"/>
                </a:lnTo>
                <a:lnTo>
                  <a:pt x="15646" y="17422"/>
                </a:lnTo>
                <a:lnTo>
                  <a:pt x="16108" y="17933"/>
                </a:lnTo>
                <a:lnTo>
                  <a:pt x="16327" y="18225"/>
                </a:lnTo>
                <a:lnTo>
                  <a:pt x="16400" y="18371"/>
                </a:lnTo>
                <a:lnTo>
                  <a:pt x="16473" y="18517"/>
                </a:lnTo>
                <a:lnTo>
                  <a:pt x="16522" y="18590"/>
                </a:lnTo>
                <a:lnTo>
                  <a:pt x="16595" y="18639"/>
                </a:lnTo>
                <a:lnTo>
                  <a:pt x="16668" y="18688"/>
                </a:lnTo>
                <a:lnTo>
                  <a:pt x="16765" y="18688"/>
                </a:lnTo>
                <a:lnTo>
                  <a:pt x="16838" y="18663"/>
                </a:lnTo>
                <a:lnTo>
                  <a:pt x="16887" y="18615"/>
                </a:lnTo>
                <a:lnTo>
                  <a:pt x="16936" y="18566"/>
                </a:lnTo>
                <a:lnTo>
                  <a:pt x="16936" y="18469"/>
                </a:lnTo>
                <a:lnTo>
                  <a:pt x="16911" y="18298"/>
                </a:lnTo>
                <a:lnTo>
                  <a:pt x="16838" y="18128"/>
                </a:lnTo>
                <a:lnTo>
                  <a:pt x="16765" y="17982"/>
                </a:lnTo>
                <a:lnTo>
                  <a:pt x="16668" y="17836"/>
                </a:lnTo>
                <a:lnTo>
                  <a:pt x="16449" y="17568"/>
                </a:lnTo>
                <a:lnTo>
                  <a:pt x="16206" y="17325"/>
                </a:lnTo>
                <a:lnTo>
                  <a:pt x="16060" y="17155"/>
                </a:lnTo>
                <a:lnTo>
                  <a:pt x="15938" y="16984"/>
                </a:lnTo>
                <a:lnTo>
                  <a:pt x="15695" y="16595"/>
                </a:lnTo>
                <a:lnTo>
                  <a:pt x="15573" y="16401"/>
                </a:lnTo>
                <a:lnTo>
                  <a:pt x="15427" y="16230"/>
                </a:lnTo>
                <a:lnTo>
                  <a:pt x="15281" y="16109"/>
                </a:lnTo>
                <a:lnTo>
                  <a:pt x="15086" y="15987"/>
                </a:lnTo>
                <a:close/>
                <a:moveTo>
                  <a:pt x="10439" y="17666"/>
                </a:moveTo>
                <a:lnTo>
                  <a:pt x="10342" y="17787"/>
                </a:lnTo>
                <a:lnTo>
                  <a:pt x="10293" y="17909"/>
                </a:lnTo>
                <a:lnTo>
                  <a:pt x="10244" y="18055"/>
                </a:lnTo>
                <a:lnTo>
                  <a:pt x="10244" y="18201"/>
                </a:lnTo>
                <a:lnTo>
                  <a:pt x="10196" y="18517"/>
                </a:lnTo>
                <a:lnTo>
                  <a:pt x="10196" y="18688"/>
                </a:lnTo>
                <a:lnTo>
                  <a:pt x="10244" y="18834"/>
                </a:lnTo>
                <a:lnTo>
                  <a:pt x="10293" y="18882"/>
                </a:lnTo>
                <a:lnTo>
                  <a:pt x="10342" y="18907"/>
                </a:lnTo>
                <a:lnTo>
                  <a:pt x="10415" y="18882"/>
                </a:lnTo>
                <a:lnTo>
                  <a:pt x="10463" y="18858"/>
                </a:lnTo>
                <a:lnTo>
                  <a:pt x="10512" y="18809"/>
                </a:lnTo>
                <a:lnTo>
                  <a:pt x="10561" y="18736"/>
                </a:lnTo>
                <a:lnTo>
                  <a:pt x="10585" y="18615"/>
                </a:lnTo>
                <a:lnTo>
                  <a:pt x="10585" y="18323"/>
                </a:lnTo>
                <a:lnTo>
                  <a:pt x="10609" y="18031"/>
                </a:lnTo>
                <a:lnTo>
                  <a:pt x="10609" y="17885"/>
                </a:lnTo>
                <a:lnTo>
                  <a:pt x="10585" y="17739"/>
                </a:lnTo>
                <a:lnTo>
                  <a:pt x="10561" y="17690"/>
                </a:lnTo>
                <a:lnTo>
                  <a:pt x="10536" y="17666"/>
                </a:lnTo>
                <a:close/>
                <a:moveTo>
                  <a:pt x="8638" y="17349"/>
                </a:moveTo>
                <a:lnTo>
                  <a:pt x="8492" y="17471"/>
                </a:lnTo>
                <a:lnTo>
                  <a:pt x="8395" y="17593"/>
                </a:lnTo>
                <a:lnTo>
                  <a:pt x="8322" y="17739"/>
                </a:lnTo>
                <a:lnTo>
                  <a:pt x="8249" y="17909"/>
                </a:lnTo>
                <a:lnTo>
                  <a:pt x="8176" y="18250"/>
                </a:lnTo>
                <a:lnTo>
                  <a:pt x="8103" y="18590"/>
                </a:lnTo>
                <a:lnTo>
                  <a:pt x="7908" y="19369"/>
                </a:lnTo>
                <a:lnTo>
                  <a:pt x="7860" y="19758"/>
                </a:lnTo>
                <a:lnTo>
                  <a:pt x="7835" y="19953"/>
                </a:lnTo>
                <a:lnTo>
                  <a:pt x="7835" y="20148"/>
                </a:lnTo>
                <a:lnTo>
                  <a:pt x="7860" y="20221"/>
                </a:lnTo>
                <a:lnTo>
                  <a:pt x="7908" y="20269"/>
                </a:lnTo>
                <a:lnTo>
                  <a:pt x="7933" y="20318"/>
                </a:lnTo>
                <a:lnTo>
                  <a:pt x="8006" y="20342"/>
                </a:lnTo>
                <a:lnTo>
                  <a:pt x="8103" y="20342"/>
                </a:lnTo>
                <a:lnTo>
                  <a:pt x="8176" y="20318"/>
                </a:lnTo>
                <a:lnTo>
                  <a:pt x="8200" y="20245"/>
                </a:lnTo>
                <a:lnTo>
                  <a:pt x="8273" y="20099"/>
                </a:lnTo>
                <a:lnTo>
                  <a:pt x="8346" y="19929"/>
                </a:lnTo>
                <a:lnTo>
                  <a:pt x="8419" y="19588"/>
                </a:lnTo>
                <a:lnTo>
                  <a:pt x="8517" y="18882"/>
                </a:lnTo>
                <a:lnTo>
                  <a:pt x="8614" y="18517"/>
                </a:lnTo>
                <a:lnTo>
                  <a:pt x="8711" y="18152"/>
                </a:lnTo>
                <a:lnTo>
                  <a:pt x="8760" y="17958"/>
                </a:lnTo>
                <a:lnTo>
                  <a:pt x="8784" y="17763"/>
                </a:lnTo>
                <a:lnTo>
                  <a:pt x="8784" y="17593"/>
                </a:lnTo>
                <a:lnTo>
                  <a:pt x="8784" y="17422"/>
                </a:lnTo>
                <a:lnTo>
                  <a:pt x="8760" y="17374"/>
                </a:lnTo>
                <a:lnTo>
                  <a:pt x="8711" y="17349"/>
                </a:lnTo>
                <a:close/>
                <a:moveTo>
                  <a:pt x="12093" y="17374"/>
                </a:moveTo>
                <a:lnTo>
                  <a:pt x="12045" y="17398"/>
                </a:lnTo>
                <a:lnTo>
                  <a:pt x="11996" y="17398"/>
                </a:lnTo>
                <a:lnTo>
                  <a:pt x="11947" y="17447"/>
                </a:lnTo>
                <a:lnTo>
                  <a:pt x="11923" y="17495"/>
                </a:lnTo>
                <a:lnTo>
                  <a:pt x="11923" y="17544"/>
                </a:lnTo>
                <a:lnTo>
                  <a:pt x="11947" y="17836"/>
                </a:lnTo>
                <a:lnTo>
                  <a:pt x="11972" y="18152"/>
                </a:lnTo>
                <a:lnTo>
                  <a:pt x="12093" y="18761"/>
                </a:lnTo>
                <a:lnTo>
                  <a:pt x="12166" y="19199"/>
                </a:lnTo>
                <a:lnTo>
                  <a:pt x="12215" y="19661"/>
                </a:lnTo>
                <a:lnTo>
                  <a:pt x="12239" y="19904"/>
                </a:lnTo>
                <a:lnTo>
                  <a:pt x="12288" y="20123"/>
                </a:lnTo>
                <a:lnTo>
                  <a:pt x="12337" y="20342"/>
                </a:lnTo>
                <a:lnTo>
                  <a:pt x="12434" y="20561"/>
                </a:lnTo>
                <a:lnTo>
                  <a:pt x="12483" y="20610"/>
                </a:lnTo>
                <a:lnTo>
                  <a:pt x="12556" y="20659"/>
                </a:lnTo>
                <a:lnTo>
                  <a:pt x="12629" y="20659"/>
                </a:lnTo>
                <a:lnTo>
                  <a:pt x="12702" y="20634"/>
                </a:lnTo>
                <a:lnTo>
                  <a:pt x="12775" y="20610"/>
                </a:lnTo>
                <a:lnTo>
                  <a:pt x="12823" y="20537"/>
                </a:lnTo>
                <a:lnTo>
                  <a:pt x="12848" y="20464"/>
                </a:lnTo>
                <a:lnTo>
                  <a:pt x="12848" y="20391"/>
                </a:lnTo>
                <a:lnTo>
                  <a:pt x="12750" y="19953"/>
                </a:lnTo>
                <a:lnTo>
                  <a:pt x="12702" y="19491"/>
                </a:lnTo>
                <a:lnTo>
                  <a:pt x="12629" y="19053"/>
                </a:lnTo>
                <a:lnTo>
                  <a:pt x="12556" y="18639"/>
                </a:lnTo>
                <a:lnTo>
                  <a:pt x="12483" y="18323"/>
                </a:lnTo>
                <a:lnTo>
                  <a:pt x="12434" y="18031"/>
                </a:lnTo>
                <a:lnTo>
                  <a:pt x="12361" y="17739"/>
                </a:lnTo>
                <a:lnTo>
                  <a:pt x="12288" y="17593"/>
                </a:lnTo>
                <a:lnTo>
                  <a:pt x="12239" y="17471"/>
                </a:lnTo>
                <a:lnTo>
                  <a:pt x="12191" y="17422"/>
                </a:lnTo>
                <a:lnTo>
                  <a:pt x="12142" y="17398"/>
                </a:lnTo>
                <a:lnTo>
                  <a:pt x="12093" y="17374"/>
                </a:lnTo>
                <a:close/>
              </a:path>
            </a:pathLst>
          </a:cu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" name="Google Shape;427;p38"/>
          <p:cNvSpPr/>
          <p:nvPr/>
        </p:nvSpPr>
        <p:spPr>
          <a:xfrm>
            <a:off x="10940165" y="700167"/>
            <a:ext cx="1052391" cy="643569"/>
          </a:xfrm>
          <a:custGeom>
            <a:avLst/>
            <a:gdLst/>
            <a:ahLst/>
            <a:cxnLst/>
            <a:rect l="l" t="t" r="r" b="b"/>
            <a:pathLst>
              <a:path w="19978" h="12216" extrusionOk="0">
                <a:moveTo>
                  <a:pt x="8128" y="560"/>
                </a:moveTo>
                <a:lnTo>
                  <a:pt x="8517" y="609"/>
                </a:lnTo>
                <a:lnTo>
                  <a:pt x="8055" y="925"/>
                </a:lnTo>
                <a:lnTo>
                  <a:pt x="7617" y="1193"/>
                </a:lnTo>
                <a:lnTo>
                  <a:pt x="7422" y="1339"/>
                </a:lnTo>
                <a:lnTo>
                  <a:pt x="7325" y="1436"/>
                </a:lnTo>
                <a:lnTo>
                  <a:pt x="7252" y="1534"/>
                </a:lnTo>
                <a:lnTo>
                  <a:pt x="7252" y="1582"/>
                </a:lnTo>
                <a:lnTo>
                  <a:pt x="7252" y="1655"/>
                </a:lnTo>
                <a:lnTo>
                  <a:pt x="7300" y="1680"/>
                </a:lnTo>
                <a:lnTo>
                  <a:pt x="7349" y="1704"/>
                </a:lnTo>
                <a:lnTo>
                  <a:pt x="7471" y="1704"/>
                </a:lnTo>
                <a:lnTo>
                  <a:pt x="7592" y="1680"/>
                </a:lnTo>
                <a:lnTo>
                  <a:pt x="7836" y="1582"/>
                </a:lnTo>
                <a:lnTo>
                  <a:pt x="8055" y="1436"/>
                </a:lnTo>
                <a:lnTo>
                  <a:pt x="8274" y="1315"/>
                </a:lnTo>
                <a:lnTo>
                  <a:pt x="8711" y="1023"/>
                </a:lnTo>
                <a:lnTo>
                  <a:pt x="9149" y="731"/>
                </a:lnTo>
                <a:lnTo>
                  <a:pt x="9393" y="828"/>
                </a:lnTo>
                <a:lnTo>
                  <a:pt x="9660" y="925"/>
                </a:lnTo>
                <a:lnTo>
                  <a:pt x="9320" y="1071"/>
                </a:lnTo>
                <a:lnTo>
                  <a:pt x="9003" y="1217"/>
                </a:lnTo>
                <a:lnTo>
                  <a:pt x="8736" y="1339"/>
                </a:lnTo>
                <a:lnTo>
                  <a:pt x="8492" y="1509"/>
                </a:lnTo>
                <a:lnTo>
                  <a:pt x="8371" y="1607"/>
                </a:lnTo>
                <a:lnTo>
                  <a:pt x="8274" y="1728"/>
                </a:lnTo>
                <a:lnTo>
                  <a:pt x="8201" y="1850"/>
                </a:lnTo>
                <a:lnTo>
                  <a:pt x="8152" y="1996"/>
                </a:lnTo>
                <a:lnTo>
                  <a:pt x="8152" y="2045"/>
                </a:lnTo>
                <a:lnTo>
                  <a:pt x="8176" y="2045"/>
                </a:lnTo>
                <a:lnTo>
                  <a:pt x="8201" y="2069"/>
                </a:lnTo>
                <a:lnTo>
                  <a:pt x="8225" y="2069"/>
                </a:lnTo>
                <a:lnTo>
                  <a:pt x="8492" y="1947"/>
                </a:lnTo>
                <a:lnTo>
                  <a:pt x="8711" y="1801"/>
                </a:lnTo>
                <a:lnTo>
                  <a:pt x="8955" y="1680"/>
                </a:lnTo>
                <a:lnTo>
                  <a:pt x="9198" y="1558"/>
                </a:lnTo>
                <a:lnTo>
                  <a:pt x="9417" y="1485"/>
                </a:lnTo>
                <a:lnTo>
                  <a:pt x="9660" y="1412"/>
                </a:lnTo>
                <a:lnTo>
                  <a:pt x="9904" y="1339"/>
                </a:lnTo>
                <a:lnTo>
                  <a:pt x="10123" y="1266"/>
                </a:lnTo>
                <a:lnTo>
                  <a:pt x="10463" y="1558"/>
                </a:lnTo>
                <a:lnTo>
                  <a:pt x="10269" y="1582"/>
                </a:lnTo>
                <a:lnTo>
                  <a:pt x="10050" y="1631"/>
                </a:lnTo>
                <a:lnTo>
                  <a:pt x="9660" y="1777"/>
                </a:lnTo>
                <a:lnTo>
                  <a:pt x="9490" y="1874"/>
                </a:lnTo>
                <a:lnTo>
                  <a:pt x="9295" y="1947"/>
                </a:lnTo>
                <a:lnTo>
                  <a:pt x="9101" y="2045"/>
                </a:lnTo>
                <a:lnTo>
                  <a:pt x="8955" y="2191"/>
                </a:lnTo>
                <a:lnTo>
                  <a:pt x="8930" y="2239"/>
                </a:lnTo>
                <a:lnTo>
                  <a:pt x="8930" y="2264"/>
                </a:lnTo>
                <a:lnTo>
                  <a:pt x="8930" y="2337"/>
                </a:lnTo>
                <a:lnTo>
                  <a:pt x="9003" y="2410"/>
                </a:lnTo>
                <a:lnTo>
                  <a:pt x="9076" y="2410"/>
                </a:lnTo>
                <a:lnTo>
                  <a:pt x="9320" y="2361"/>
                </a:lnTo>
                <a:lnTo>
                  <a:pt x="9539" y="2288"/>
                </a:lnTo>
                <a:lnTo>
                  <a:pt x="9977" y="2093"/>
                </a:lnTo>
                <a:lnTo>
                  <a:pt x="10147" y="2045"/>
                </a:lnTo>
                <a:lnTo>
                  <a:pt x="10317" y="1947"/>
                </a:lnTo>
                <a:lnTo>
                  <a:pt x="10463" y="1850"/>
                </a:lnTo>
                <a:lnTo>
                  <a:pt x="10585" y="1704"/>
                </a:lnTo>
                <a:lnTo>
                  <a:pt x="10804" y="1972"/>
                </a:lnTo>
                <a:lnTo>
                  <a:pt x="10390" y="2191"/>
                </a:lnTo>
                <a:lnTo>
                  <a:pt x="10196" y="2288"/>
                </a:lnTo>
                <a:lnTo>
                  <a:pt x="10001" y="2385"/>
                </a:lnTo>
                <a:lnTo>
                  <a:pt x="9904" y="2434"/>
                </a:lnTo>
                <a:lnTo>
                  <a:pt x="9831" y="2507"/>
                </a:lnTo>
                <a:lnTo>
                  <a:pt x="9758" y="2604"/>
                </a:lnTo>
                <a:lnTo>
                  <a:pt x="9709" y="2702"/>
                </a:lnTo>
                <a:lnTo>
                  <a:pt x="9709" y="2726"/>
                </a:lnTo>
                <a:lnTo>
                  <a:pt x="9733" y="2750"/>
                </a:lnTo>
                <a:lnTo>
                  <a:pt x="9782" y="2775"/>
                </a:lnTo>
                <a:lnTo>
                  <a:pt x="10001" y="2775"/>
                </a:lnTo>
                <a:lnTo>
                  <a:pt x="10220" y="2702"/>
                </a:lnTo>
                <a:lnTo>
                  <a:pt x="10634" y="2507"/>
                </a:lnTo>
                <a:lnTo>
                  <a:pt x="10853" y="2434"/>
                </a:lnTo>
                <a:lnTo>
                  <a:pt x="11072" y="2361"/>
                </a:lnTo>
                <a:lnTo>
                  <a:pt x="11096" y="2361"/>
                </a:lnTo>
                <a:lnTo>
                  <a:pt x="11145" y="2458"/>
                </a:lnTo>
                <a:lnTo>
                  <a:pt x="10926" y="2556"/>
                </a:lnTo>
                <a:lnTo>
                  <a:pt x="10707" y="2677"/>
                </a:lnTo>
                <a:lnTo>
                  <a:pt x="10269" y="2945"/>
                </a:lnTo>
                <a:lnTo>
                  <a:pt x="10244" y="2994"/>
                </a:lnTo>
                <a:lnTo>
                  <a:pt x="10244" y="3042"/>
                </a:lnTo>
                <a:lnTo>
                  <a:pt x="10269" y="3067"/>
                </a:lnTo>
                <a:lnTo>
                  <a:pt x="10317" y="3091"/>
                </a:lnTo>
                <a:lnTo>
                  <a:pt x="10561" y="3067"/>
                </a:lnTo>
                <a:lnTo>
                  <a:pt x="10804" y="2994"/>
                </a:lnTo>
                <a:lnTo>
                  <a:pt x="11047" y="2896"/>
                </a:lnTo>
                <a:lnTo>
                  <a:pt x="11291" y="2775"/>
                </a:lnTo>
                <a:lnTo>
                  <a:pt x="11388" y="3091"/>
                </a:lnTo>
                <a:lnTo>
                  <a:pt x="11291" y="3091"/>
                </a:lnTo>
                <a:lnTo>
                  <a:pt x="11218" y="3115"/>
                </a:lnTo>
                <a:lnTo>
                  <a:pt x="11047" y="3164"/>
                </a:lnTo>
                <a:lnTo>
                  <a:pt x="10853" y="3286"/>
                </a:lnTo>
                <a:lnTo>
                  <a:pt x="10780" y="3334"/>
                </a:lnTo>
                <a:lnTo>
                  <a:pt x="10707" y="3432"/>
                </a:lnTo>
                <a:lnTo>
                  <a:pt x="10707" y="3505"/>
                </a:lnTo>
                <a:lnTo>
                  <a:pt x="10731" y="3553"/>
                </a:lnTo>
                <a:lnTo>
                  <a:pt x="10780" y="3602"/>
                </a:lnTo>
                <a:lnTo>
                  <a:pt x="10828" y="3602"/>
                </a:lnTo>
                <a:lnTo>
                  <a:pt x="10999" y="3553"/>
                </a:lnTo>
                <a:lnTo>
                  <a:pt x="11169" y="3505"/>
                </a:lnTo>
                <a:lnTo>
                  <a:pt x="11339" y="3456"/>
                </a:lnTo>
                <a:lnTo>
                  <a:pt x="11412" y="3432"/>
                </a:lnTo>
                <a:lnTo>
                  <a:pt x="11461" y="3383"/>
                </a:lnTo>
                <a:lnTo>
                  <a:pt x="11534" y="3602"/>
                </a:lnTo>
                <a:lnTo>
                  <a:pt x="11461" y="3626"/>
                </a:lnTo>
                <a:lnTo>
                  <a:pt x="11388" y="3675"/>
                </a:lnTo>
                <a:lnTo>
                  <a:pt x="11291" y="3724"/>
                </a:lnTo>
                <a:lnTo>
                  <a:pt x="11193" y="3772"/>
                </a:lnTo>
                <a:lnTo>
                  <a:pt x="11193" y="3821"/>
                </a:lnTo>
                <a:lnTo>
                  <a:pt x="11193" y="3845"/>
                </a:lnTo>
                <a:lnTo>
                  <a:pt x="11291" y="3894"/>
                </a:lnTo>
                <a:lnTo>
                  <a:pt x="11412" y="3943"/>
                </a:lnTo>
                <a:lnTo>
                  <a:pt x="11534" y="3943"/>
                </a:lnTo>
                <a:lnTo>
                  <a:pt x="11631" y="3894"/>
                </a:lnTo>
                <a:lnTo>
                  <a:pt x="11680" y="3967"/>
                </a:lnTo>
                <a:lnTo>
                  <a:pt x="11777" y="4016"/>
                </a:lnTo>
                <a:lnTo>
                  <a:pt x="11850" y="4040"/>
                </a:lnTo>
                <a:lnTo>
                  <a:pt x="11948" y="4040"/>
                </a:lnTo>
                <a:lnTo>
                  <a:pt x="12021" y="4016"/>
                </a:lnTo>
                <a:lnTo>
                  <a:pt x="12094" y="3967"/>
                </a:lnTo>
                <a:lnTo>
                  <a:pt x="12142" y="3894"/>
                </a:lnTo>
                <a:lnTo>
                  <a:pt x="12142" y="3797"/>
                </a:lnTo>
                <a:lnTo>
                  <a:pt x="12069" y="3359"/>
                </a:lnTo>
                <a:lnTo>
                  <a:pt x="11972" y="2945"/>
                </a:lnTo>
                <a:lnTo>
                  <a:pt x="12240" y="2726"/>
                </a:lnTo>
                <a:lnTo>
                  <a:pt x="12507" y="2531"/>
                </a:lnTo>
                <a:lnTo>
                  <a:pt x="12653" y="2458"/>
                </a:lnTo>
                <a:lnTo>
                  <a:pt x="12824" y="2410"/>
                </a:lnTo>
                <a:lnTo>
                  <a:pt x="12994" y="2361"/>
                </a:lnTo>
                <a:lnTo>
                  <a:pt x="13164" y="2337"/>
                </a:lnTo>
                <a:lnTo>
                  <a:pt x="13383" y="2337"/>
                </a:lnTo>
                <a:lnTo>
                  <a:pt x="13627" y="2385"/>
                </a:lnTo>
                <a:lnTo>
                  <a:pt x="13481" y="2458"/>
                </a:lnTo>
                <a:lnTo>
                  <a:pt x="13359" y="2556"/>
                </a:lnTo>
                <a:lnTo>
                  <a:pt x="13262" y="2702"/>
                </a:lnTo>
                <a:lnTo>
                  <a:pt x="13237" y="2775"/>
                </a:lnTo>
                <a:lnTo>
                  <a:pt x="13213" y="2848"/>
                </a:lnTo>
                <a:lnTo>
                  <a:pt x="13213" y="2896"/>
                </a:lnTo>
                <a:lnTo>
                  <a:pt x="13237" y="2921"/>
                </a:lnTo>
                <a:lnTo>
                  <a:pt x="13286" y="2945"/>
                </a:lnTo>
                <a:lnTo>
                  <a:pt x="13310" y="2921"/>
                </a:lnTo>
                <a:lnTo>
                  <a:pt x="13602" y="2750"/>
                </a:lnTo>
                <a:lnTo>
                  <a:pt x="13870" y="2604"/>
                </a:lnTo>
                <a:lnTo>
                  <a:pt x="14065" y="2507"/>
                </a:lnTo>
                <a:lnTo>
                  <a:pt x="14308" y="2629"/>
                </a:lnTo>
                <a:lnTo>
                  <a:pt x="14551" y="2750"/>
                </a:lnTo>
                <a:lnTo>
                  <a:pt x="14405" y="2775"/>
                </a:lnTo>
                <a:lnTo>
                  <a:pt x="14259" y="2823"/>
                </a:lnTo>
                <a:lnTo>
                  <a:pt x="14113" y="2872"/>
                </a:lnTo>
                <a:lnTo>
                  <a:pt x="13967" y="2945"/>
                </a:lnTo>
                <a:lnTo>
                  <a:pt x="13846" y="3018"/>
                </a:lnTo>
                <a:lnTo>
                  <a:pt x="13724" y="3115"/>
                </a:lnTo>
                <a:lnTo>
                  <a:pt x="13627" y="3213"/>
                </a:lnTo>
                <a:lnTo>
                  <a:pt x="13554" y="3310"/>
                </a:lnTo>
                <a:lnTo>
                  <a:pt x="13554" y="3359"/>
                </a:lnTo>
                <a:lnTo>
                  <a:pt x="13554" y="3407"/>
                </a:lnTo>
                <a:lnTo>
                  <a:pt x="13602" y="3456"/>
                </a:lnTo>
                <a:lnTo>
                  <a:pt x="13651" y="3480"/>
                </a:lnTo>
                <a:lnTo>
                  <a:pt x="13797" y="3456"/>
                </a:lnTo>
                <a:lnTo>
                  <a:pt x="13943" y="3407"/>
                </a:lnTo>
                <a:lnTo>
                  <a:pt x="14211" y="3286"/>
                </a:lnTo>
                <a:lnTo>
                  <a:pt x="14381" y="3237"/>
                </a:lnTo>
                <a:lnTo>
                  <a:pt x="14527" y="3188"/>
                </a:lnTo>
                <a:lnTo>
                  <a:pt x="14697" y="3140"/>
                </a:lnTo>
                <a:lnTo>
                  <a:pt x="14843" y="3091"/>
                </a:lnTo>
                <a:lnTo>
                  <a:pt x="14892" y="3067"/>
                </a:lnTo>
                <a:lnTo>
                  <a:pt x="14916" y="3018"/>
                </a:lnTo>
                <a:lnTo>
                  <a:pt x="15038" y="3140"/>
                </a:lnTo>
                <a:lnTo>
                  <a:pt x="14770" y="3213"/>
                </a:lnTo>
                <a:lnTo>
                  <a:pt x="14551" y="3261"/>
                </a:lnTo>
                <a:lnTo>
                  <a:pt x="14332" y="3359"/>
                </a:lnTo>
                <a:lnTo>
                  <a:pt x="14211" y="3432"/>
                </a:lnTo>
                <a:lnTo>
                  <a:pt x="14113" y="3505"/>
                </a:lnTo>
                <a:lnTo>
                  <a:pt x="14040" y="3578"/>
                </a:lnTo>
                <a:lnTo>
                  <a:pt x="13992" y="3675"/>
                </a:lnTo>
                <a:lnTo>
                  <a:pt x="13967" y="3748"/>
                </a:lnTo>
                <a:lnTo>
                  <a:pt x="13992" y="3821"/>
                </a:lnTo>
                <a:lnTo>
                  <a:pt x="14040" y="3845"/>
                </a:lnTo>
                <a:lnTo>
                  <a:pt x="14113" y="3845"/>
                </a:lnTo>
                <a:lnTo>
                  <a:pt x="14551" y="3724"/>
                </a:lnTo>
                <a:lnTo>
                  <a:pt x="14989" y="3602"/>
                </a:lnTo>
                <a:lnTo>
                  <a:pt x="15184" y="3578"/>
                </a:lnTo>
                <a:lnTo>
                  <a:pt x="15379" y="3505"/>
                </a:lnTo>
                <a:lnTo>
                  <a:pt x="15452" y="3602"/>
                </a:lnTo>
                <a:lnTo>
                  <a:pt x="15208" y="3675"/>
                </a:lnTo>
                <a:lnTo>
                  <a:pt x="15014" y="3748"/>
                </a:lnTo>
                <a:lnTo>
                  <a:pt x="14843" y="3845"/>
                </a:lnTo>
                <a:lnTo>
                  <a:pt x="14673" y="3967"/>
                </a:lnTo>
                <a:lnTo>
                  <a:pt x="14503" y="4089"/>
                </a:lnTo>
                <a:lnTo>
                  <a:pt x="14478" y="4113"/>
                </a:lnTo>
                <a:lnTo>
                  <a:pt x="14478" y="4162"/>
                </a:lnTo>
                <a:lnTo>
                  <a:pt x="14503" y="4210"/>
                </a:lnTo>
                <a:lnTo>
                  <a:pt x="14551" y="4259"/>
                </a:lnTo>
                <a:lnTo>
                  <a:pt x="14600" y="4259"/>
                </a:lnTo>
                <a:lnTo>
                  <a:pt x="15452" y="4016"/>
                </a:lnTo>
                <a:lnTo>
                  <a:pt x="15671" y="3967"/>
                </a:lnTo>
                <a:lnTo>
                  <a:pt x="15768" y="4186"/>
                </a:lnTo>
                <a:lnTo>
                  <a:pt x="15549" y="4259"/>
                </a:lnTo>
                <a:lnTo>
                  <a:pt x="15330" y="4332"/>
                </a:lnTo>
                <a:lnTo>
                  <a:pt x="15111" y="4429"/>
                </a:lnTo>
                <a:lnTo>
                  <a:pt x="14916" y="4551"/>
                </a:lnTo>
                <a:lnTo>
                  <a:pt x="14892" y="4600"/>
                </a:lnTo>
                <a:lnTo>
                  <a:pt x="14916" y="4648"/>
                </a:lnTo>
                <a:lnTo>
                  <a:pt x="14941" y="4697"/>
                </a:lnTo>
                <a:lnTo>
                  <a:pt x="15014" y="4697"/>
                </a:lnTo>
                <a:lnTo>
                  <a:pt x="15354" y="4624"/>
                </a:lnTo>
                <a:lnTo>
                  <a:pt x="15719" y="4551"/>
                </a:lnTo>
                <a:lnTo>
                  <a:pt x="15500" y="4648"/>
                </a:lnTo>
                <a:lnTo>
                  <a:pt x="15281" y="4746"/>
                </a:lnTo>
                <a:lnTo>
                  <a:pt x="15257" y="4770"/>
                </a:lnTo>
                <a:lnTo>
                  <a:pt x="15233" y="4819"/>
                </a:lnTo>
                <a:lnTo>
                  <a:pt x="15233" y="4867"/>
                </a:lnTo>
                <a:lnTo>
                  <a:pt x="15281" y="4940"/>
                </a:lnTo>
                <a:lnTo>
                  <a:pt x="15354" y="4940"/>
                </a:lnTo>
                <a:lnTo>
                  <a:pt x="15841" y="4867"/>
                </a:lnTo>
                <a:lnTo>
                  <a:pt x="15841" y="4989"/>
                </a:lnTo>
                <a:lnTo>
                  <a:pt x="15695" y="5013"/>
                </a:lnTo>
                <a:lnTo>
                  <a:pt x="15598" y="5038"/>
                </a:lnTo>
                <a:lnTo>
                  <a:pt x="15525" y="5086"/>
                </a:lnTo>
                <a:lnTo>
                  <a:pt x="15379" y="5208"/>
                </a:lnTo>
                <a:lnTo>
                  <a:pt x="15354" y="5281"/>
                </a:lnTo>
                <a:lnTo>
                  <a:pt x="15379" y="5330"/>
                </a:lnTo>
                <a:lnTo>
                  <a:pt x="15427" y="5378"/>
                </a:lnTo>
                <a:lnTo>
                  <a:pt x="15476" y="5378"/>
                </a:lnTo>
                <a:lnTo>
                  <a:pt x="15622" y="5354"/>
                </a:lnTo>
                <a:lnTo>
                  <a:pt x="15768" y="5378"/>
                </a:lnTo>
                <a:lnTo>
                  <a:pt x="15768" y="5427"/>
                </a:lnTo>
                <a:lnTo>
                  <a:pt x="15768" y="5524"/>
                </a:lnTo>
                <a:lnTo>
                  <a:pt x="15792" y="5622"/>
                </a:lnTo>
                <a:lnTo>
                  <a:pt x="15865" y="5695"/>
                </a:lnTo>
                <a:lnTo>
                  <a:pt x="15938" y="5768"/>
                </a:lnTo>
                <a:lnTo>
                  <a:pt x="16036" y="5792"/>
                </a:lnTo>
                <a:lnTo>
                  <a:pt x="16133" y="5792"/>
                </a:lnTo>
                <a:lnTo>
                  <a:pt x="16206" y="5768"/>
                </a:lnTo>
                <a:lnTo>
                  <a:pt x="16279" y="5695"/>
                </a:lnTo>
                <a:lnTo>
                  <a:pt x="16328" y="5695"/>
                </a:lnTo>
                <a:lnTo>
                  <a:pt x="16619" y="5622"/>
                </a:lnTo>
                <a:lnTo>
                  <a:pt x="16911" y="5597"/>
                </a:lnTo>
                <a:lnTo>
                  <a:pt x="17179" y="5597"/>
                </a:lnTo>
                <a:lnTo>
                  <a:pt x="17422" y="5646"/>
                </a:lnTo>
                <a:lnTo>
                  <a:pt x="17276" y="5695"/>
                </a:lnTo>
                <a:lnTo>
                  <a:pt x="17106" y="5768"/>
                </a:lnTo>
                <a:lnTo>
                  <a:pt x="16936" y="5865"/>
                </a:lnTo>
                <a:lnTo>
                  <a:pt x="16814" y="5987"/>
                </a:lnTo>
                <a:lnTo>
                  <a:pt x="16765" y="6060"/>
                </a:lnTo>
                <a:lnTo>
                  <a:pt x="16717" y="6133"/>
                </a:lnTo>
                <a:lnTo>
                  <a:pt x="16717" y="6206"/>
                </a:lnTo>
                <a:lnTo>
                  <a:pt x="16765" y="6279"/>
                </a:lnTo>
                <a:lnTo>
                  <a:pt x="16838" y="6303"/>
                </a:lnTo>
                <a:lnTo>
                  <a:pt x="16911" y="6279"/>
                </a:lnTo>
                <a:lnTo>
                  <a:pt x="17179" y="6157"/>
                </a:lnTo>
                <a:lnTo>
                  <a:pt x="17447" y="6060"/>
                </a:lnTo>
                <a:lnTo>
                  <a:pt x="17739" y="6011"/>
                </a:lnTo>
                <a:lnTo>
                  <a:pt x="17909" y="5962"/>
                </a:lnTo>
                <a:lnTo>
                  <a:pt x="18031" y="5914"/>
                </a:lnTo>
                <a:lnTo>
                  <a:pt x="18298" y="6133"/>
                </a:lnTo>
                <a:lnTo>
                  <a:pt x="18152" y="6181"/>
                </a:lnTo>
                <a:lnTo>
                  <a:pt x="17933" y="6254"/>
                </a:lnTo>
                <a:lnTo>
                  <a:pt x="17739" y="6352"/>
                </a:lnTo>
                <a:lnTo>
                  <a:pt x="17544" y="6473"/>
                </a:lnTo>
                <a:lnTo>
                  <a:pt x="17349" y="6595"/>
                </a:lnTo>
                <a:lnTo>
                  <a:pt x="17325" y="6668"/>
                </a:lnTo>
                <a:lnTo>
                  <a:pt x="17325" y="6741"/>
                </a:lnTo>
                <a:lnTo>
                  <a:pt x="17374" y="6790"/>
                </a:lnTo>
                <a:lnTo>
                  <a:pt x="17422" y="6814"/>
                </a:lnTo>
                <a:lnTo>
                  <a:pt x="17641" y="6765"/>
                </a:lnTo>
                <a:lnTo>
                  <a:pt x="17860" y="6717"/>
                </a:lnTo>
                <a:lnTo>
                  <a:pt x="18274" y="6595"/>
                </a:lnTo>
                <a:lnTo>
                  <a:pt x="18639" y="6473"/>
                </a:lnTo>
                <a:lnTo>
                  <a:pt x="18761" y="6644"/>
                </a:lnTo>
                <a:lnTo>
                  <a:pt x="18493" y="6717"/>
                </a:lnTo>
                <a:lnTo>
                  <a:pt x="18250" y="6814"/>
                </a:lnTo>
                <a:lnTo>
                  <a:pt x="18006" y="6960"/>
                </a:lnTo>
                <a:lnTo>
                  <a:pt x="17812" y="7130"/>
                </a:lnTo>
                <a:lnTo>
                  <a:pt x="17787" y="7155"/>
                </a:lnTo>
                <a:lnTo>
                  <a:pt x="17787" y="7179"/>
                </a:lnTo>
                <a:lnTo>
                  <a:pt x="17812" y="7252"/>
                </a:lnTo>
                <a:lnTo>
                  <a:pt x="17860" y="7276"/>
                </a:lnTo>
                <a:lnTo>
                  <a:pt x="17933" y="7276"/>
                </a:lnTo>
                <a:lnTo>
                  <a:pt x="18177" y="7179"/>
                </a:lnTo>
                <a:lnTo>
                  <a:pt x="18444" y="7130"/>
                </a:lnTo>
                <a:lnTo>
                  <a:pt x="18955" y="7033"/>
                </a:lnTo>
                <a:lnTo>
                  <a:pt x="19004" y="7106"/>
                </a:lnTo>
                <a:lnTo>
                  <a:pt x="18785" y="7155"/>
                </a:lnTo>
                <a:lnTo>
                  <a:pt x="18566" y="7203"/>
                </a:lnTo>
                <a:lnTo>
                  <a:pt x="18371" y="7301"/>
                </a:lnTo>
                <a:lnTo>
                  <a:pt x="18177" y="7398"/>
                </a:lnTo>
                <a:lnTo>
                  <a:pt x="18177" y="7447"/>
                </a:lnTo>
                <a:lnTo>
                  <a:pt x="18177" y="7471"/>
                </a:lnTo>
                <a:lnTo>
                  <a:pt x="18201" y="7471"/>
                </a:lnTo>
                <a:lnTo>
                  <a:pt x="18396" y="7495"/>
                </a:lnTo>
                <a:lnTo>
                  <a:pt x="18590" y="7495"/>
                </a:lnTo>
                <a:lnTo>
                  <a:pt x="18955" y="7447"/>
                </a:lnTo>
                <a:lnTo>
                  <a:pt x="19126" y="7422"/>
                </a:lnTo>
                <a:lnTo>
                  <a:pt x="19174" y="7544"/>
                </a:lnTo>
                <a:lnTo>
                  <a:pt x="18980" y="7568"/>
                </a:lnTo>
                <a:lnTo>
                  <a:pt x="18761" y="7617"/>
                </a:lnTo>
                <a:lnTo>
                  <a:pt x="18444" y="7714"/>
                </a:lnTo>
                <a:lnTo>
                  <a:pt x="18396" y="7763"/>
                </a:lnTo>
                <a:lnTo>
                  <a:pt x="18371" y="7836"/>
                </a:lnTo>
                <a:lnTo>
                  <a:pt x="18371" y="7909"/>
                </a:lnTo>
                <a:lnTo>
                  <a:pt x="18396" y="7933"/>
                </a:lnTo>
                <a:lnTo>
                  <a:pt x="18444" y="7957"/>
                </a:lnTo>
                <a:lnTo>
                  <a:pt x="18809" y="7982"/>
                </a:lnTo>
                <a:lnTo>
                  <a:pt x="19296" y="7982"/>
                </a:lnTo>
                <a:lnTo>
                  <a:pt x="19320" y="8201"/>
                </a:lnTo>
                <a:lnTo>
                  <a:pt x="19272" y="8201"/>
                </a:lnTo>
                <a:lnTo>
                  <a:pt x="19101" y="8176"/>
                </a:lnTo>
                <a:lnTo>
                  <a:pt x="18907" y="8201"/>
                </a:lnTo>
                <a:lnTo>
                  <a:pt x="18736" y="8225"/>
                </a:lnTo>
                <a:lnTo>
                  <a:pt x="18566" y="8274"/>
                </a:lnTo>
                <a:lnTo>
                  <a:pt x="18542" y="8298"/>
                </a:lnTo>
                <a:lnTo>
                  <a:pt x="18517" y="8322"/>
                </a:lnTo>
                <a:lnTo>
                  <a:pt x="18493" y="8420"/>
                </a:lnTo>
                <a:lnTo>
                  <a:pt x="18542" y="8468"/>
                </a:lnTo>
                <a:lnTo>
                  <a:pt x="18566" y="8493"/>
                </a:lnTo>
                <a:lnTo>
                  <a:pt x="18907" y="8493"/>
                </a:lnTo>
                <a:lnTo>
                  <a:pt x="19223" y="8517"/>
                </a:lnTo>
                <a:lnTo>
                  <a:pt x="19345" y="8541"/>
                </a:lnTo>
                <a:lnTo>
                  <a:pt x="19345" y="8833"/>
                </a:lnTo>
                <a:lnTo>
                  <a:pt x="19199" y="8785"/>
                </a:lnTo>
                <a:lnTo>
                  <a:pt x="18882" y="8785"/>
                </a:lnTo>
                <a:lnTo>
                  <a:pt x="18736" y="8809"/>
                </a:lnTo>
                <a:lnTo>
                  <a:pt x="18688" y="8833"/>
                </a:lnTo>
                <a:lnTo>
                  <a:pt x="18663" y="8858"/>
                </a:lnTo>
                <a:lnTo>
                  <a:pt x="18663" y="8931"/>
                </a:lnTo>
                <a:lnTo>
                  <a:pt x="18688" y="9004"/>
                </a:lnTo>
                <a:lnTo>
                  <a:pt x="18712" y="9004"/>
                </a:lnTo>
                <a:lnTo>
                  <a:pt x="18761" y="9028"/>
                </a:lnTo>
                <a:lnTo>
                  <a:pt x="18882" y="9028"/>
                </a:lnTo>
                <a:lnTo>
                  <a:pt x="19028" y="9077"/>
                </a:lnTo>
                <a:lnTo>
                  <a:pt x="19150" y="9125"/>
                </a:lnTo>
                <a:lnTo>
                  <a:pt x="19296" y="9174"/>
                </a:lnTo>
                <a:lnTo>
                  <a:pt x="19199" y="9466"/>
                </a:lnTo>
                <a:lnTo>
                  <a:pt x="18980" y="9417"/>
                </a:lnTo>
                <a:lnTo>
                  <a:pt x="18736" y="9417"/>
                </a:lnTo>
                <a:lnTo>
                  <a:pt x="18688" y="9442"/>
                </a:lnTo>
                <a:lnTo>
                  <a:pt x="18663" y="9466"/>
                </a:lnTo>
                <a:lnTo>
                  <a:pt x="18663" y="9515"/>
                </a:lnTo>
                <a:lnTo>
                  <a:pt x="18663" y="9563"/>
                </a:lnTo>
                <a:lnTo>
                  <a:pt x="18663" y="9612"/>
                </a:lnTo>
                <a:lnTo>
                  <a:pt x="18712" y="9636"/>
                </a:lnTo>
                <a:lnTo>
                  <a:pt x="18736" y="9661"/>
                </a:lnTo>
                <a:lnTo>
                  <a:pt x="18907" y="9709"/>
                </a:lnTo>
                <a:lnTo>
                  <a:pt x="19053" y="9758"/>
                </a:lnTo>
                <a:lnTo>
                  <a:pt x="18955" y="9928"/>
                </a:lnTo>
                <a:lnTo>
                  <a:pt x="18834" y="10099"/>
                </a:lnTo>
                <a:lnTo>
                  <a:pt x="18663" y="10074"/>
                </a:lnTo>
                <a:lnTo>
                  <a:pt x="18444" y="10074"/>
                </a:lnTo>
                <a:lnTo>
                  <a:pt x="18420" y="10099"/>
                </a:lnTo>
                <a:lnTo>
                  <a:pt x="18396" y="10172"/>
                </a:lnTo>
                <a:lnTo>
                  <a:pt x="18420" y="10220"/>
                </a:lnTo>
                <a:lnTo>
                  <a:pt x="18444" y="10245"/>
                </a:lnTo>
                <a:lnTo>
                  <a:pt x="18493" y="10245"/>
                </a:lnTo>
                <a:lnTo>
                  <a:pt x="18663" y="10269"/>
                </a:lnTo>
                <a:lnTo>
                  <a:pt x="18542" y="10391"/>
                </a:lnTo>
                <a:lnTo>
                  <a:pt x="18371" y="10512"/>
                </a:lnTo>
                <a:lnTo>
                  <a:pt x="18274" y="10464"/>
                </a:lnTo>
                <a:lnTo>
                  <a:pt x="18225" y="10439"/>
                </a:lnTo>
                <a:lnTo>
                  <a:pt x="18152" y="10439"/>
                </a:lnTo>
                <a:lnTo>
                  <a:pt x="18104" y="10488"/>
                </a:lnTo>
                <a:lnTo>
                  <a:pt x="18079" y="10537"/>
                </a:lnTo>
                <a:lnTo>
                  <a:pt x="18079" y="10610"/>
                </a:lnTo>
                <a:lnTo>
                  <a:pt x="18104" y="10658"/>
                </a:lnTo>
                <a:lnTo>
                  <a:pt x="17739" y="10829"/>
                </a:lnTo>
                <a:lnTo>
                  <a:pt x="17349" y="10950"/>
                </a:lnTo>
                <a:lnTo>
                  <a:pt x="16960" y="11023"/>
                </a:lnTo>
                <a:lnTo>
                  <a:pt x="16546" y="11096"/>
                </a:lnTo>
                <a:lnTo>
                  <a:pt x="16133" y="11121"/>
                </a:lnTo>
                <a:lnTo>
                  <a:pt x="15719" y="11145"/>
                </a:lnTo>
                <a:lnTo>
                  <a:pt x="14916" y="11169"/>
                </a:lnTo>
                <a:lnTo>
                  <a:pt x="13140" y="11194"/>
                </a:lnTo>
                <a:lnTo>
                  <a:pt x="12264" y="11242"/>
                </a:lnTo>
                <a:lnTo>
                  <a:pt x="11364" y="11340"/>
                </a:lnTo>
                <a:lnTo>
                  <a:pt x="10244" y="11461"/>
                </a:lnTo>
                <a:lnTo>
                  <a:pt x="9125" y="11559"/>
                </a:lnTo>
                <a:lnTo>
                  <a:pt x="8565" y="11583"/>
                </a:lnTo>
                <a:lnTo>
                  <a:pt x="8006" y="11583"/>
                </a:lnTo>
                <a:lnTo>
                  <a:pt x="7446" y="11559"/>
                </a:lnTo>
                <a:lnTo>
                  <a:pt x="6862" y="11510"/>
                </a:lnTo>
                <a:lnTo>
                  <a:pt x="5086" y="11364"/>
                </a:lnTo>
                <a:lnTo>
                  <a:pt x="4210" y="11242"/>
                </a:lnTo>
                <a:lnTo>
                  <a:pt x="3772" y="11169"/>
                </a:lnTo>
                <a:lnTo>
                  <a:pt x="3334" y="11072"/>
                </a:lnTo>
                <a:lnTo>
                  <a:pt x="2993" y="10999"/>
                </a:lnTo>
                <a:lnTo>
                  <a:pt x="2653" y="10877"/>
                </a:lnTo>
                <a:lnTo>
                  <a:pt x="2336" y="10756"/>
                </a:lnTo>
                <a:lnTo>
                  <a:pt x="2020" y="10610"/>
                </a:lnTo>
                <a:lnTo>
                  <a:pt x="1704" y="10439"/>
                </a:lnTo>
                <a:lnTo>
                  <a:pt x="1436" y="10245"/>
                </a:lnTo>
                <a:lnTo>
                  <a:pt x="1168" y="10001"/>
                </a:lnTo>
                <a:lnTo>
                  <a:pt x="949" y="9734"/>
                </a:lnTo>
                <a:lnTo>
                  <a:pt x="852" y="9588"/>
                </a:lnTo>
                <a:lnTo>
                  <a:pt x="779" y="9417"/>
                </a:lnTo>
                <a:lnTo>
                  <a:pt x="706" y="9271"/>
                </a:lnTo>
                <a:lnTo>
                  <a:pt x="657" y="9101"/>
                </a:lnTo>
                <a:lnTo>
                  <a:pt x="633" y="8931"/>
                </a:lnTo>
                <a:lnTo>
                  <a:pt x="609" y="8760"/>
                </a:lnTo>
                <a:lnTo>
                  <a:pt x="633" y="8420"/>
                </a:lnTo>
                <a:lnTo>
                  <a:pt x="682" y="8103"/>
                </a:lnTo>
                <a:lnTo>
                  <a:pt x="803" y="7763"/>
                </a:lnTo>
                <a:lnTo>
                  <a:pt x="949" y="7447"/>
                </a:lnTo>
                <a:lnTo>
                  <a:pt x="1120" y="7155"/>
                </a:lnTo>
                <a:lnTo>
                  <a:pt x="1387" y="6814"/>
                </a:lnTo>
                <a:lnTo>
                  <a:pt x="1679" y="6498"/>
                </a:lnTo>
                <a:lnTo>
                  <a:pt x="1996" y="6230"/>
                </a:lnTo>
                <a:lnTo>
                  <a:pt x="2336" y="5962"/>
                </a:lnTo>
                <a:lnTo>
                  <a:pt x="2336" y="5962"/>
                </a:lnTo>
                <a:lnTo>
                  <a:pt x="2117" y="6279"/>
                </a:lnTo>
                <a:lnTo>
                  <a:pt x="1898" y="6571"/>
                </a:lnTo>
                <a:lnTo>
                  <a:pt x="1874" y="6644"/>
                </a:lnTo>
                <a:lnTo>
                  <a:pt x="1898" y="6717"/>
                </a:lnTo>
                <a:lnTo>
                  <a:pt x="1947" y="6765"/>
                </a:lnTo>
                <a:lnTo>
                  <a:pt x="2044" y="6765"/>
                </a:lnTo>
                <a:lnTo>
                  <a:pt x="2117" y="6741"/>
                </a:lnTo>
                <a:lnTo>
                  <a:pt x="2190" y="6692"/>
                </a:lnTo>
                <a:lnTo>
                  <a:pt x="2336" y="6595"/>
                </a:lnTo>
                <a:lnTo>
                  <a:pt x="2458" y="6449"/>
                </a:lnTo>
                <a:lnTo>
                  <a:pt x="2555" y="6303"/>
                </a:lnTo>
                <a:lnTo>
                  <a:pt x="2847" y="5987"/>
                </a:lnTo>
                <a:lnTo>
                  <a:pt x="3164" y="5695"/>
                </a:lnTo>
                <a:lnTo>
                  <a:pt x="3188" y="5646"/>
                </a:lnTo>
                <a:lnTo>
                  <a:pt x="3212" y="5646"/>
                </a:lnTo>
                <a:lnTo>
                  <a:pt x="3091" y="5792"/>
                </a:lnTo>
                <a:lnTo>
                  <a:pt x="2847" y="6133"/>
                </a:lnTo>
                <a:lnTo>
                  <a:pt x="2774" y="6303"/>
                </a:lnTo>
                <a:lnTo>
                  <a:pt x="2677" y="6498"/>
                </a:lnTo>
                <a:lnTo>
                  <a:pt x="2677" y="6546"/>
                </a:lnTo>
                <a:lnTo>
                  <a:pt x="2726" y="6546"/>
                </a:lnTo>
                <a:lnTo>
                  <a:pt x="2896" y="6449"/>
                </a:lnTo>
                <a:lnTo>
                  <a:pt x="3066" y="6327"/>
                </a:lnTo>
                <a:lnTo>
                  <a:pt x="3212" y="6206"/>
                </a:lnTo>
                <a:lnTo>
                  <a:pt x="3334" y="6035"/>
                </a:lnTo>
                <a:lnTo>
                  <a:pt x="3480" y="5889"/>
                </a:lnTo>
                <a:lnTo>
                  <a:pt x="3626" y="5695"/>
                </a:lnTo>
                <a:lnTo>
                  <a:pt x="3650" y="5719"/>
                </a:lnTo>
                <a:lnTo>
                  <a:pt x="3699" y="5816"/>
                </a:lnTo>
                <a:lnTo>
                  <a:pt x="3577" y="5938"/>
                </a:lnTo>
                <a:lnTo>
                  <a:pt x="3456" y="6108"/>
                </a:lnTo>
                <a:lnTo>
                  <a:pt x="3407" y="6230"/>
                </a:lnTo>
                <a:lnTo>
                  <a:pt x="3407" y="6327"/>
                </a:lnTo>
                <a:lnTo>
                  <a:pt x="3407" y="6352"/>
                </a:lnTo>
                <a:lnTo>
                  <a:pt x="3456" y="6376"/>
                </a:lnTo>
                <a:lnTo>
                  <a:pt x="3529" y="6376"/>
                </a:lnTo>
                <a:lnTo>
                  <a:pt x="3626" y="6327"/>
                </a:lnTo>
                <a:lnTo>
                  <a:pt x="3772" y="6206"/>
                </a:lnTo>
                <a:lnTo>
                  <a:pt x="3869" y="6108"/>
                </a:lnTo>
                <a:lnTo>
                  <a:pt x="3967" y="6157"/>
                </a:lnTo>
                <a:lnTo>
                  <a:pt x="4064" y="6181"/>
                </a:lnTo>
                <a:lnTo>
                  <a:pt x="4186" y="6157"/>
                </a:lnTo>
                <a:lnTo>
                  <a:pt x="4283" y="6084"/>
                </a:lnTo>
                <a:lnTo>
                  <a:pt x="4307" y="6035"/>
                </a:lnTo>
                <a:lnTo>
                  <a:pt x="4307" y="5987"/>
                </a:lnTo>
                <a:lnTo>
                  <a:pt x="4137" y="5719"/>
                </a:lnTo>
                <a:lnTo>
                  <a:pt x="4015" y="5403"/>
                </a:lnTo>
                <a:lnTo>
                  <a:pt x="3918" y="5062"/>
                </a:lnTo>
                <a:lnTo>
                  <a:pt x="3845" y="4697"/>
                </a:lnTo>
                <a:lnTo>
                  <a:pt x="3821" y="4356"/>
                </a:lnTo>
                <a:lnTo>
                  <a:pt x="3821" y="3991"/>
                </a:lnTo>
                <a:lnTo>
                  <a:pt x="3845" y="3651"/>
                </a:lnTo>
                <a:lnTo>
                  <a:pt x="3894" y="3334"/>
                </a:lnTo>
                <a:lnTo>
                  <a:pt x="3942" y="3115"/>
                </a:lnTo>
                <a:lnTo>
                  <a:pt x="4015" y="2896"/>
                </a:lnTo>
                <a:lnTo>
                  <a:pt x="4113" y="2677"/>
                </a:lnTo>
                <a:lnTo>
                  <a:pt x="4210" y="2483"/>
                </a:lnTo>
                <a:lnTo>
                  <a:pt x="4332" y="2288"/>
                </a:lnTo>
                <a:lnTo>
                  <a:pt x="4478" y="2093"/>
                </a:lnTo>
                <a:lnTo>
                  <a:pt x="4599" y="1923"/>
                </a:lnTo>
                <a:lnTo>
                  <a:pt x="4770" y="1753"/>
                </a:lnTo>
                <a:lnTo>
                  <a:pt x="5110" y="1461"/>
                </a:lnTo>
                <a:lnTo>
                  <a:pt x="5475" y="1193"/>
                </a:lnTo>
                <a:lnTo>
                  <a:pt x="5865" y="974"/>
                </a:lnTo>
                <a:lnTo>
                  <a:pt x="6303" y="828"/>
                </a:lnTo>
                <a:lnTo>
                  <a:pt x="6716" y="706"/>
                </a:lnTo>
                <a:lnTo>
                  <a:pt x="7179" y="633"/>
                </a:lnTo>
                <a:lnTo>
                  <a:pt x="7008" y="731"/>
                </a:lnTo>
                <a:lnTo>
                  <a:pt x="6789" y="852"/>
                </a:lnTo>
                <a:lnTo>
                  <a:pt x="6546" y="998"/>
                </a:lnTo>
                <a:lnTo>
                  <a:pt x="6424" y="1071"/>
                </a:lnTo>
                <a:lnTo>
                  <a:pt x="6327" y="1169"/>
                </a:lnTo>
                <a:lnTo>
                  <a:pt x="6278" y="1266"/>
                </a:lnTo>
                <a:lnTo>
                  <a:pt x="6230" y="1363"/>
                </a:lnTo>
                <a:lnTo>
                  <a:pt x="6254" y="1412"/>
                </a:lnTo>
                <a:lnTo>
                  <a:pt x="6303" y="1461"/>
                </a:lnTo>
                <a:lnTo>
                  <a:pt x="6400" y="1485"/>
                </a:lnTo>
                <a:lnTo>
                  <a:pt x="6522" y="1461"/>
                </a:lnTo>
                <a:lnTo>
                  <a:pt x="6643" y="1436"/>
                </a:lnTo>
                <a:lnTo>
                  <a:pt x="6765" y="1363"/>
                </a:lnTo>
                <a:lnTo>
                  <a:pt x="7033" y="1217"/>
                </a:lnTo>
                <a:lnTo>
                  <a:pt x="7203" y="1096"/>
                </a:lnTo>
                <a:lnTo>
                  <a:pt x="7811" y="779"/>
                </a:lnTo>
                <a:lnTo>
                  <a:pt x="7982" y="682"/>
                </a:lnTo>
                <a:lnTo>
                  <a:pt x="8055" y="633"/>
                </a:lnTo>
                <a:lnTo>
                  <a:pt x="8128" y="560"/>
                </a:lnTo>
                <a:close/>
                <a:moveTo>
                  <a:pt x="7933" y="1"/>
                </a:moveTo>
                <a:lnTo>
                  <a:pt x="7349" y="49"/>
                </a:lnTo>
                <a:lnTo>
                  <a:pt x="6789" y="147"/>
                </a:lnTo>
                <a:lnTo>
                  <a:pt x="6254" y="268"/>
                </a:lnTo>
                <a:lnTo>
                  <a:pt x="5767" y="439"/>
                </a:lnTo>
                <a:lnTo>
                  <a:pt x="5524" y="536"/>
                </a:lnTo>
                <a:lnTo>
                  <a:pt x="5281" y="658"/>
                </a:lnTo>
                <a:lnTo>
                  <a:pt x="5062" y="804"/>
                </a:lnTo>
                <a:lnTo>
                  <a:pt x="4843" y="950"/>
                </a:lnTo>
                <a:lnTo>
                  <a:pt x="4624" y="1120"/>
                </a:lnTo>
                <a:lnTo>
                  <a:pt x="4429" y="1315"/>
                </a:lnTo>
                <a:lnTo>
                  <a:pt x="4259" y="1509"/>
                </a:lnTo>
                <a:lnTo>
                  <a:pt x="4088" y="1728"/>
                </a:lnTo>
                <a:lnTo>
                  <a:pt x="3942" y="1947"/>
                </a:lnTo>
                <a:lnTo>
                  <a:pt x="3796" y="2166"/>
                </a:lnTo>
                <a:lnTo>
                  <a:pt x="3675" y="2410"/>
                </a:lnTo>
                <a:lnTo>
                  <a:pt x="3577" y="2653"/>
                </a:lnTo>
                <a:lnTo>
                  <a:pt x="3480" y="2896"/>
                </a:lnTo>
                <a:lnTo>
                  <a:pt x="3407" y="3164"/>
                </a:lnTo>
                <a:lnTo>
                  <a:pt x="3358" y="3407"/>
                </a:lnTo>
                <a:lnTo>
                  <a:pt x="3310" y="3675"/>
                </a:lnTo>
                <a:lnTo>
                  <a:pt x="3310" y="3870"/>
                </a:lnTo>
                <a:lnTo>
                  <a:pt x="3334" y="4210"/>
                </a:lnTo>
                <a:lnTo>
                  <a:pt x="3383" y="4624"/>
                </a:lnTo>
                <a:lnTo>
                  <a:pt x="3480" y="5086"/>
                </a:lnTo>
                <a:lnTo>
                  <a:pt x="3285" y="5086"/>
                </a:lnTo>
                <a:lnTo>
                  <a:pt x="3115" y="5111"/>
                </a:lnTo>
                <a:lnTo>
                  <a:pt x="2726" y="5184"/>
                </a:lnTo>
                <a:lnTo>
                  <a:pt x="2409" y="5305"/>
                </a:lnTo>
                <a:lnTo>
                  <a:pt x="2166" y="5427"/>
                </a:lnTo>
                <a:lnTo>
                  <a:pt x="1825" y="5622"/>
                </a:lnTo>
                <a:lnTo>
                  <a:pt x="1485" y="5889"/>
                </a:lnTo>
                <a:lnTo>
                  <a:pt x="1193" y="6157"/>
                </a:lnTo>
                <a:lnTo>
                  <a:pt x="901" y="6473"/>
                </a:lnTo>
                <a:lnTo>
                  <a:pt x="657" y="6814"/>
                </a:lnTo>
                <a:lnTo>
                  <a:pt x="439" y="7179"/>
                </a:lnTo>
                <a:lnTo>
                  <a:pt x="268" y="7544"/>
                </a:lnTo>
                <a:lnTo>
                  <a:pt x="122" y="7909"/>
                </a:lnTo>
                <a:lnTo>
                  <a:pt x="25" y="8274"/>
                </a:lnTo>
                <a:lnTo>
                  <a:pt x="1" y="8614"/>
                </a:lnTo>
                <a:lnTo>
                  <a:pt x="1" y="8931"/>
                </a:lnTo>
                <a:lnTo>
                  <a:pt x="74" y="9247"/>
                </a:lnTo>
                <a:lnTo>
                  <a:pt x="171" y="9539"/>
                </a:lnTo>
                <a:lnTo>
                  <a:pt x="293" y="9807"/>
                </a:lnTo>
                <a:lnTo>
                  <a:pt x="487" y="10074"/>
                </a:lnTo>
                <a:lnTo>
                  <a:pt x="682" y="10318"/>
                </a:lnTo>
                <a:lnTo>
                  <a:pt x="925" y="10561"/>
                </a:lnTo>
                <a:lnTo>
                  <a:pt x="1168" y="10756"/>
                </a:lnTo>
                <a:lnTo>
                  <a:pt x="1436" y="10950"/>
                </a:lnTo>
                <a:lnTo>
                  <a:pt x="1728" y="11121"/>
                </a:lnTo>
                <a:lnTo>
                  <a:pt x="2020" y="11267"/>
                </a:lnTo>
                <a:lnTo>
                  <a:pt x="2336" y="11413"/>
                </a:lnTo>
                <a:lnTo>
                  <a:pt x="2628" y="11534"/>
                </a:lnTo>
                <a:lnTo>
                  <a:pt x="2945" y="11632"/>
                </a:lnTo>
                <a:lnTo>
                  <a:pt x="3334" y="11729"/>
                </a:lnTo>
                <a:lnTo>
                  <a:pt x="3723" y="11802"/>
                </a:lnTo>
                <a:lnTo>
                  <a:pt x="4526" y="11924"/>
                </a:lnTo>
                <a:lnTo>
                  <a:pt x="6132" y="12070"/>
                </a:lnTo>
                <a:lnTo>
                  <a:pt x="7276" y="12167"/>
                </a:lnTo>
                <a:lnTo>
                  <a:pt x="7836" y="12191"/>
                </a:lnTo>
                <a:lnTo>
                  <a:pt x="8395" y="12216"/>
                </a:lnTo>
                <a:lnTo>
                  <a:pt x="8955" y="12191"/>
                </a:lnTo>
                <a:lnTo>
                  <a:pt x="9514" y="12167"/>
                </a:lnTo>
                <a:lnTo>
                  <a:pt x="10098" y="12118"/>
                </a:lnTo>
                <a:lnTo>
                  <a:pt x="10658" y="12070"/>
                </a:lnTo>
                <a:lnTo>
                  <a:pt x="11583" y="11948"/>
                </a:lnTo>
                <a:lnTo>
                  <a:pt x="12507" y="11875"/>
                </a:lnTo>
                <a:lnTo>
                  <a:pt x="13432" y="11826"/>
                </a:lnTo>
                <a:lnTo>
                  <a:pt x="14357" y="11802"/>
                </a:lnTo>
                <a:lnTo>
                  <a:pt x="15208" y="11802"/>
                </a:lnTo>
                <a:lnTo>
                  <a:pt x="16060" y="11753"/>
                </a:lnTo>
                <a:lnTo>
                  <a:pt x="16498" y="11729"/>
                </a:lnTo>
                <a:lnTo>
                  <a:pt x="16911" y="11656"/>
                </a:lnTo>
                <a:lnTo>
                  <a:pt x="17325" y="11583"/>
                </a:lnTo>
                <a:lnTo>
                  <a:pt x="17739" y="11486"/>
                </a:lnTo>
                <a:lnTo>
                  <a:pt x="18079" y="11364"/>
                </a:lnTo>
                <a:lnTo>
                  <a:pt x="18396" y="11218"/>
                </a:lnTo>
                <a:lnTo>
                  <a:pt x="18688" y="11048"/>
                </a:lnTo>
                <a:lnTo>
                  <a:pt x="18931" y="10853"/>
                </a:lnTo>
                <a:lnTo>
                  <a:pt x="19174" y="10634"/>
                </a:lnTo>
                <a:lnTo>
                  <a:pt x="19369" y="10415"/>
                </a:lnTo>
                <a:lnTo>
                  <a:pt x="19539" y="10147"/>
                </a:lnTo>
                <a:lnTo>
                  <a:pt x="19685" y="9880"/>
                </a:lnTo>
                <a:lnTo>
                  <a:pt x="19807" y="9588"/>
                </a:lnTo>
                <a:lnTo>
                  <a:pt x="19904" y="9296"/>
                </a:lnTo>
                <a:lnTo>
                  <a:pt x="19953" y="8979"/>
                </a:lnTo>
                <a:lnTo>
                  <a:pt x="19977" y="8663"/>
                </a:lnTo>
                <a:lnTo>
                  <a:pt x="19977" y="8322"/>
                </a:lnTo>
                <a:lnTo>
                  <a:pt x="19953" y="8006"/>
                </a:lnTo>
                <a:lnTo>
                  <a:pt x="19880" y="7665"/>
                </a:lnTo>
                <a:lnTo>
                  <a:pt x="19783" y="7325"/>
                </a:lnTo>
                <a:lnTo>
                  <a:pt x="19710" y="7057"/>
                </a:lnTo>
                <a:lnTo>
                  <a:pt x="19588" y="6790"/>
                </a:lnTo>
                <a:lnTo>
                  <a:pt x="19442" y="6546"/>
                </a:lnTo>
                <a:lnTo>
                  <a:pt x="19296" y="6303"/>
                </a:lnTo>
                <a:lnTo>
                  <a:pt x="19126" y="6060"/>
                </a:lnTo>
                <a:lnTo>
                  <a:pt x="18955" y="5865"/>
                </a:lnTo>
                <a:lnTo>
                  <a:pt x="18761" y="5670"/>
                </a:lnTo>
                <a:lnTo>
                  <a:pt x="18542" y="5476"/>
                </a:lnTo>
                <a:lnTo>
                  <a:pt x="18323" y="5330"/>
                </a:lnTo>
                <a:lnTo>
                  <a:pt x="18104" y="5208"/>
                </a:lnTo>
                <a:lnTo>
                  <a:pt x="17860" y="5086"/>
                </a:lnTo>
                <a:lnTo>
                  <a:pt x="17593" y="5013"/>
                </a:lnTo>
                <a:lnTo>
                  <a:pt x="17325" y="4965"/>
                </a:lnTo>
                <a:lnTo>
                  <a:pt x="17057" y="4940"/>
                </a:lnTo>
                <a:lnTo>
                  <a:pt x="16790" y="4965"/>
                </a:lnTo>
                <a:lnTo>
                  <a:pt x="16522" y="5013"/>
                </a:lnTo>
                <a:lnTo>
                  <a:pt x="16522" y="4794"/>
                </a:lnTo>
                <a:lnTo>
                  <a:pt x="16522" y="4600"/>
                </a:lnTo>
                <a:lnTo>
                  <a:pt x="16473" y="4381"/>
                </a:lnTo>
                <a:lnTo>
                  <a:pt x="16425" y="4186"/>
                </a:lnTo>
                <a:lnTo>
                  <a:pt x="16352" y="3991"/>
                </a:lnTo>
                <a:lnTo>
                  <a:pt x="16279" y="3797"/>
                </a:lnTo>
                <a:lnTo>
                  <a:pt x="16182" y="3602"/>
                </a:lnTo>
                <a:lnTo>
                  <a:pt x="16060" y="3407"/>
                </a:lnTo>
                <a:lnTo>
                  <a:pt x="15792" y="3067"/>
                </a:lnTo>
                <a:lnTo>
                  <a:pt x="15500" y="2750"/>
                </a:lnTo>
                <a:lnTo>
                  <a:pt x="15184" y="2483"/>
                </a:lnTo>
                <a:lnTo>
                  <a:pt x="14843" y="2239"/>
                </a:lnTo>
                <a:lnTo>
                  <a:pt x="14673" y="2142"/>
                </a:lnTo>
                <a:lnTo>
                  <a:pt x="14478" y="2045"/>
                </a:lnTo>
                <a:lnTo>
                  <a:pt x="14284" y="1972"/>
                </a:lnTo>
                <a:lnTo>
                  <a:pt x="14089" y="1899"/>
                </a:lnTo>
                <a:lnTo>
                  <a:pt x="13870" y="1850"/>
                </a:lnTo>
                <a:lnTo>
                  <a:pt x="13651" y="1801"/>
                </a:lnTo>
                <a:lnTo>
                  <a:pt x="13432" y="1777"/>
                </a:lnTo>
                <a:lnTo>
                  <a:pt x="13213" y="1777"/>
                </a:lnTo>
                <a:lnTo>
                  <a:pt x="12994" y="1801"/>
                </a:lnTo>
                <a:lnTo>
                  <a:pt x="12775" y="1826"/>
                </a:lnTo>
                <a:lnTo>
                  <a:pt x="12580" y="1899"/>
                </a:lnTo>
                <a:lnTo>
                  <a:pt x="12386" y="1972"/>
                </a:lnTo>
                <a:lnTo>
                  <a:pt x="12215" y="2069"/>
                </a:lnTo>
                <a:lnTo>
                  <a:pt x="12069" y="2191"/>
                </a:lnTo>
                <a:lnTo>
                  <a:pt x="11923" y="2361"/>
                </a:lnTo>
                <a:lnTo>
                  <a:pt x="11802" y="2531"/>
                </a:lnTo>
                <a:lnTo>
                  <a:pt x="11656" y="2239"/>
                </a:lnTo>
                <a:lnTo>
                  <a:pt x="11485" y="1947"/>
                </a:lnTo>
                <a:lnTo>
                  <a:pt x="11291" y="1680"/>
                </a:lnTo>
                <a:lnTo>
                  <a:pt x="11072" y="1412"/>
                </a:lnTo>
                <a:lnTo>
                  <a:pt x="10828" y="1169"/>
                </a:lnTo>
                <a:lnTo>
                  <a:pt x="10585" y="925"/>
                </a:lnTo>
                <a:lnTo>
                  <a:pt x="10317" y="731"/>
                </a:lnTo>
                <a:lnTo>
                  <a:pt x="10050" y="536"/>
                </a:lnTo>
                <a:lnTo>
                  <a:pt x="9806" y="390"/>
                </a:lnTo>
                <a:lnTo>
                  <a:pt x="9563" y="268"/>
                </a:lnTo>
                <a:lnTo>
                  <a:pt x="9320" y="195"/>
                </a:lnTo>
                <a:lnTo>
                  <a:pt x="9052" y="122"/>
                </a:lnTo>
                <a:lnTo>
                  <a:pt x="8784" y="74"/>
                </a:lnTo>
                <a:lnTo>
                  <a:pt x="8492" y="25"/>
                </a:lnTo>
                <a:lnTo>
                  <a:pt x="8225" y="1"/>
                </a:lnTo>
                <a:close/>
              </a:path>
            </a:pathLst>
          </a:cu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8071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9310" y="610933"/>
            <a:ext cx="79120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+mj-lt"/>
              </a:rPr>
              <a:t>Major challenges in urban areas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4684" y="2064773"/>
            <a:ext cx="1106129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+mj-lt"/>
              </a:rPr>
              <a:t>Basic needs like food will be more important than education (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72% </a:t>
            </a:r>
            <a:r>
              <a:rPr lang="en-US" sz="3600" dirty="0">
                <a:solidFill>
                  <a:schemeClr val="bg1"/>
                </a:solidFill>
                <a:latin typeface="+mj-lt"/>
              </a:rPr>
              <a:t>respondents)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+mj-lt"/>
              </a:rPr>
              <a:t>Increased number of street children without access to education (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58%) </a:t>
            </a:r>
            <a:endParaRPr lang="en-US" sz="3600" dirty="0">
              <a:solidFill>
                <a:schemeClr val="bg1"/>
              </a:solidFill>
              <a:latin typeface="+mj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+mj-lt"/>
              </a:rPr>
              <a:t>There is no supportive learning environment at 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home </a:t>
            </a:r>
            <a:r>
              <a:rPr lang="en-US" sz="3600" dirty="0">
                <a:solidFill>
                  <a:schemeClr val="bg1"/>
                </a:solidFill>
                <a:latin typeface="+mj-lt"/>
              </a:rPr>
              <a:t>particularly in slums (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51%)  </a:t>
            </a:r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Google Shape;425;p38"/>
          <p:cNvSpPr/>
          <p:nvPr/>
        </p:nvSpPr>
        <p:spPr>
          <a:xfrm>
            <a:off x="10168348" y="353562"/>
            <a:ext cx="1104911" cy="1088368"/>
          </a:xfrm>
          <a:custGeom>
            <a:avLst/>
            <a:gdLst/>
            <a:ahLst/>
            <a:cxnLst/>
            <a:rect l="l" t="t" r="r" b="b"/>
            <a:pathLst>
              <a:path w="20975" h="20659" extrusionOk="0">
                <a:moveTo>
                  <a:pt x="10317" y="1704"/>
                </a:moveTo>
                <a:lnTo>
                  <a:pt x="10269" y="1728"/>
                </a:lnTo>
                <a:lnTo>
                  <a:pt x="10171" y="1825"/>
                </a:lnTo>
                <a:lnTo>
                  <a:pt x="10123" y="1947"/>
                </a:lnTo>
                <a:lnTo>
                  <a:pt x="10098" y="2069"/>
                </a:lnTo>
                <a:lnTo>
                  <a:pt x="10074" y="2190"/>
                </a:lnTo>
                <a:lnTo>
                  <a:pt x="10050" y="2336"/>
                </a:lnTo>
                <a:lnTo>
                  <a:pt x="10050" y="2482"/>
                </a:lnTo>
                <a:lnTo>
                  <a:pt x="10098" y="2653"/>
                </a:lnTo>
                <a:lnTo>
                  <a:pt x="10123" y="2701"/>
                </a:lnTo>
                <a:lnTo>
                  <a:pt x="10147" y="2774"/>
                </a:lnTo>
                <a:lnTo>
                  <a:pt x="10196" y="2799"/>
                </a:lnTo>
                <a:lnTo>
                  <a:pt x="10244" y="2823"/>
                </a:lnTo>
                <a:lnTo>
                  <a:pt x="10342" y="2823"/>
                </a:lnTo>
                <a:lnTo>
                  <a:pt x="10439" y="2774"/>
                </a:lnTo>
                <a:lnTo>
                  <a:pt x="10463" y="2726"/>
                </a:lnTo>
                <a:lnTo>
                  <a:pt x="10488" y="2677"/>
                </a:lnTo>
                <a:lnTo>
                  <a:pt x="10488" y="2580"/>
                </a:lnTo>
                <a:lnTo>
                  <a:pt x="10488" y="2482"/>
                </a:lnTo>
                <a:lnTo>
                  <a:pt x="10463" y="2263"/>
                </a:lnTo>
                <a:lnTo>
                  <a:pt x="10463" y="1850"/>
                </a:lnTo>
                <a:lnTo>
                  <a:pt x="10439" y="1777"/>
                </a:lnTo>
                <a:lnTo>
                  <a:pt x="10390" y="1728"/>
                </a:lnTo>
                <a:lnTo>
                  <a:pt x="10317" y="1704"/>
                </a:lnTo>
                <a:close/>
                <a:moveTo>
                  <a:pt x="8054" y="1"/>
                </a:moveTo>
                <a:lnTo>
                  <a:pt x="7981" y="25"/>
                </a:lnTo>
                <a:lnTo>
                  <a:pt x="7933" y="122"/>
                </a:lnTo>
                <a:lnTo>
                  <a:pt x="7908" y="220"/>
                </a:lnTo>
                <a:lnTo>
                  <a:pt x="7884" y="439"/>
                </a:lnTo>
                <a:lnTo>
                  <a:pt x="7908" y="852"/>
                </a:lnTo>
                <a:lnTo>
                  <a:pt x="7933" y="1071"/>
                </a:lnTo>
                <a:lnTo>
                  <a:pt x="7957" y="1290"/>
                </a:lnTo>
                <a:lnTo>
                  <a:pt x="8054" y="1704"/>
                </a:lnTo>
                <a:lnTo>
                  <a:pt x="8103" y="2044"/>
                </a:lnTo>
                <a:lnTo>
                  <a:pt x="8200" y="2458"/>
                </a:lnTo>
                <a:lnTo>
                  <a:pt x="8273" y="2653"/>
                </a:lnTo>
                <a:lnTo>
                  <a:pt x="8371" y="2823"/>
                </a:lnTo>
                <a:lnTo>
                  <a:pt x="8468" y="2969"/>
                </a:lnTo>
                <a:lnTo>
                  <a:pt x="8541" y="2993"/>
                </a:lnTo>
                <a:lnTo>
                  <a:pt x="8614" y="3042"/>
                </a:lnTo>
                <a:lnTo>
                  <a:pt x="8711" y="3042"/>
                </a:lnTo>
                <a:lnTo>
                  <a:pt x="8784" y="2993"/>
                </a:lnTo>
                <a:lnTo>
                  <a:pt x="8857" y="2920"/>
                </a:lnTo>
                <a:lnTo>
                  <a:pt x="8857" y="2847"/>
                </a:lnTo>
                <a:lnTo>
                  <a:pt x="8857" y="2726"/>
                </a:lnTo>
                <a:lnTo>
                  <a:pt x="8809" y="2604"/>
                </a:lnTo>
                <a:lnTo>
                  <a:pt x="8711" y="2385"/>
                </a:lnTo>
                <a:lnTo>
                  <a:pt x="8614" y="2044"/>
                </a:lnTo>
                <a:lnTo>
                  <a:pt x="8517" y="1704"/>
                </a:lnTo>
                <a:lnTo>
                  <a:pt x="8444" y="1290"/>
                </a:lnTo>
                <a:lnTo>
                  <a:pt x="8395" y="876"/>
                </a:lnTo>
                <a:lnTo>
                  <a:pt x="8322" y="487"/>
                </a:lnTo>
                <a:lnTo>
                  <a:pt x="8273" y="293"/>
                </a:lnTo>
                <a:lnTo>
                  <a:pt x="8225" y="98"/>
                </a:lnTo>
                <a:lnTo>
                  <a:pt x="8176" y="25"/>
                </a:lnTo>
                <a:lnTo>
                  <a:pt x="8103" y="1"/>
                </a:lnTo>
                <a:close/>
                <a:moveTo>
                  <a:pt x="12483" y="1"/>
                </a:moveTo>
                <a:lnTo>
                  <a:pt x="12337" y="122"/>
                </a:lnTo>
                <a:lnTo>
                  <a:pt x="12239" y="244"/>
                </a:lnTo>
                <a:lnTo>
                  <a:pt x="12142" y="414"/>
                </a:lnTo>
                <a:lnTo>
                  <a:pt x="12093" y="585"/>
                </a:lnTo>
                <a:lnTo>
                  <a:pt x="11996" y="949"/>
                </a:lnTo>
                <a:lnTo>
                  <a:pt x="11923" y="1290"/>
                </a:lnTo>
                <a:lnTo>
                  <a:pt x="11753" y="2166"/>
                </a:lnTo>
                <a:lnTo>
                  <a:pt x="11631" y="2531"/>
                </a:lnTo>
                <a:lnTo>
                  <a:pt x="11607" y="2701"/>
                </a:lnTo>
                <a:lnTo>
                  <a:pt x="11607" y="2799"/>
                </a:lnTo>
                <a:lnTo>
                  <a:pt x="11607" y="2872"/>
                </a:lnTo>
                <a:lnTo>
                  <a:pt x="11655" y="2969"/>
                </a:lnTo>
                <a:lnTo>
                  <a:pt x="11753" y="3018"/>
                </a:lnTo>
                <a:lnTo>
                  <a:pt x="11850" y="3042"/>
                </a:lnTo>
                <a:lnTo>
                  <a:pt x="11947" y="3018"/>
                </a:lnTo>
                <a:lnTo>
                  <a:pt x="12069" y="2920"/>
                </a:lnTo>
                <a:lnTo>
                  <a:pt x="12142" y="2774"/>
                </a:lnTo>
                <a:lnTo>
                  <a:pt x="12191" y="2604"/>
                </a:lnTo>
                <a:lnTo>
                  <a:pt x="12239" y="2434"/>
                </a:lnTo>
                <a:lnTo>
                  <a:pt x="12288" y="2069"/>
                </a:lnTo>
                <a:lnTo>
                  <a:pt x="12337" y="1752"/>
                </a:lnTo>
                <a:lnTo>
                  <a:pt x="12458" y="974"/>
                </a:lnTo>
                <a:lnTo>
                  <a:pt x="12556" y="585"/>
                </a:lnTo>
                <a:lnTo>
                  <a:pt x="12604" y="390"/>
                </a:lnTo>
                <a:lnTo>
                  <a:pt x="12677" y="220"/>
                </a:lnTo>
                <a:lnTo>
                  <a:pt x="12702" y="171"/>
                </a:lnTo>
                <a:lnTo>
                  <a:pt x="12702" y="122"/>
                </a:lnTo>
                <a:lnTo>
                  <a:pt x="12653" y="25"/>
                </a:lnTo>
                <a:lnTo>
                  <a:pt x="12629" y="1"/>
                </a:lnTo>
                <a:close/>
                <a:moveTo>
                  <a:pt x="14089" y="2507"/>
                </a:moveTo>
                <a:lnTo>
                  <a:pt x="13991" y="2555"/>
                </a:lnTo>
                <a:lnTo>
                  <a:pt x="13918" y="2628"/>
                </a:lnTo>
                <a:lnTo>
                  <a:pt x="13845" y="2726"/>
                </a:lnTo>
                <a:lnTo>
                  <a:pt x="13797" y="2847"/>
                </a:lnTo>
                <a:lnTo>
                  <a:pt x="13699" y="3066"/>
                </a:lnTo>
                <a:lnTo>
                  <a:pt x="13651" y="3212"/>
                </a:lnTo>
                <a:lnTo>
                  <a:pt x="13651" y="3334"/>
                </a:lnTo>
                <a:lnTo>
                  <a:pt x="13651" y="3383"/>
                </a:lnTo>
                <a:lnTo>
                  <a:pt x="13675" y="3431"/>
                </a:lnTo>
                <a:lnTo>
                  <a:pt x="13724" y="3456"/>
                </a:lnTo>
                <a:lnTo>
                  <a:pt x="13772" y="3480"/>
                </a:lnTo>
                <a:lnTo>
                  <a:pt x="13821" y="3504"/>
                </a:lnTo>
                <a:lnTo>
                  <a:pt x="13894" y="3480"/>
                </a:lnTo>
                <a:lnTo>
                  <a:pt x="13918" y="3456"/>
                </a:lnTo>
                <a:lnTo>
                  <a:pt x="13967" y="3407"/>
                </a:lnTo>
                <a:lnTo>
                  <a:pt x="14040" y="3212"/>
                </a:lnTo>
                <a:lnTo>
                  <a:pt x="14089" y="3018"/>
                </a:lnTo>
                <a:lnTo>
                  <a:pt x="14162" y="2799"/>
                </a:lnTo>
                <a:lnTo>
                  <a:pt x="14210" y="2701"/>
                </a:lnTo>
                <a:lnTo>
                  <a:pt x="14235" y="2604"/>
                </a:lnTo>
                <a:lnTo>
                  <a:pt x="14210" y="2555"/>
                </a:lnTo>
                <a:lnTo>
                  <a:pt x="14186" y="2531"/>
                </a:lnTo>
                <a:lnTo>
                  <a:pt x="14137" y="2507"/>
                </a:lnTo>
                <a:close/>
                <a:moveTo>
                  <a:pt x="6692" y="2385"/>
                </a:moveTo>
                <a:lnTo>
                  <a:pt x="6667" y="2409"/>
                </a:lnTo>
                <a:lnTo>
                  <a:pt x="6594" y="2507"/>
                </a:lnTo>
                <a:lnTo>
                  <a:pt x="6570" y="2628"/>
                </a:lnTo>
                <a:lnTo>
                  <a:pt x="6594" y="2774"/>
                </a:lnTo>
                <a:lnTo>
                  <a:pt x="6619" y="2920"/>
                </a:lnTo>
                <a:lnTo>
                  <a:pt x="6740" y="3188"/>
                </a:lnTo>
                <a:lnTo>
                  <a:pt x="6838" y="3431"/>
                </a:lnTo>
                <a:lnTo>
                  <a:pt x="6886" y="3504"/>
                </a:lnTo>
                <a:lnTo>
                  <a:pt x="6935" y="3553"/>
                </a:lnTo>
                <a:lnTo>
                  <a:pt x="7008" y="3553"/>
                </a:lnTo>
                <a:lnTo>
                  <a:pt x="7081" y="3529"/>
                </a:lnTo>
                <a:lnTo>
                  <a:pt x="7130" y="3504"/>
                </a:lnTo>
                <a:lnTo>
                  <a:pt x="7154" y="3456"/>
                </a:lnTo>
                <a:lnTo>
                  <a:pt x="7178" y="3383"/>
                </a:lnTo>
                <a:lnTo>
                  <a:pt x="7154" y="3310"/>
                </a:lnTo>
                <a:lnTo>
                  <a:pt x="6935" y="2823"/>
                </a:lnTo>
                <a:lnTo>
                  <a:pt x="6862" y="2604"/>
                </a:lnTo>
                <a:lnTo>
                  <a:pt x="6813" y="2507"/>
                </a:lnTo>
                <a:lnTo>
                  <a:pt x="6740" y="2409"/>
                </a:lnTo>
                <a:lnTo>
                  <a:pt x="6692" y="2385"/>
                </a:lnTo>
                <a:close/>
                <a:moveTo>
                  <a:pt x="16668" y="2020"/>
                </a:moveTo>
                <a:lnTo>
                  <a:pt x="16595" y="2044"/>
                </a:lnTo>
                <a:lnTo>
                  <a:pt x="16546" y="2093"/>
                </a:lnTo>
                <a:lnTo>
                  <a:pt x="16303" y="2409"/>
                </a:lnTo>
                <a:lnTo>
                  <a:pt x="16084" y="2726"/>
                </a:lnTo>
                <a:lnTo>
                  <a:pt x="15889" y="3042"/>
                </a:lnTo>
                <a:lnTo>
                  <a:pt x="15719" y="3383"/>
                </a:lnTo>
                <a:lnTo>
                  <a:pt x="15573" y="3626"/>
                </a:lnTo>
                <a:lnTo>
                  <a:pt x="15427" y="3894"/>
                </a:lnTo>
                <a:lnTo>
                  <a:pt x="15281" y="4137"/>
                </a:lnTo>
                <a:lnTo>
                  <a:pt x="15184" y="4380"/>
                </a:lnTo>
                <a:lnTo>
                  <a:pt x="15159" y="4453"/>
                </a:lnTo>
                <a:lnTo>
                  <a:pt x="15184" y="4502"/>
                </a:lnTo>
                <a:lnTo>
                  <a:pt x="15232" y="4575"/>
                </a:lnTo>
                <a:lnTo>
                  <a:pt x="15330" y="4624"/>
                </a:lnTo>
                <a:lnTo>
                  <a:pt x="15427" y="4624"/>
                </a:lnTo>
                <a:lnTo>
                  <a:pt x="15549" y="4575"/>
                </a:lnTo>
                <a:lnTo>
                  <a:pt x="15646" y="4502"/>
                </a:lnTo>
                <a:lnTo>
                  <a:pt x="15743" y="4380"/>
                </a:lnTo>
                <a:lnTo>
                  <a:pt x="15816" y="4259"/>
                </a:lnTo>
                <a:lnTo>
                  <a:pt x="15962" y="3991"/>
                </a:lnTo>
                <a:lnTo>
                  <a:pt x="16060" y="3723"/>
                </a:lnTo>
                <a:lnTo>
                  <a:pt x="16352" y="3091"/>
                </a:lnTo>
                <a:lnTo>
                  <a:pt x="16498" y="2872"/>
                </a:lnTo>
                <a:lnTo>
                  <a:pt x="16619" y="2677"/>
                </a:lnTo>
                <a:lnTo>
                  <a:pt x="16765" y="2458"/>
                </a:lnTo>
                <a:lnTo>
                  <a:pt x="16887" y="2239"/>
                </a:lnTo>
                <a:lnTo>
                  <a:pt x="16911" y="2166"/>
                </a:lnTo>
                <a:lnTo>
                  <a:pt x="16887" y="2117"/>
                </a:lnTo>
                <a:lnTo>
                  <a:pt x="16838" y="2069"/>
                </a:lnTo>
                <a:lnTo>
                  <a:pt x="16790" y="2044"/>
                </a:lnTo>
                <a:lnTo>
                  <a:pt x="16741" y="2020"/>
                </a:lnTo>
                <a:close/>
                <a:moveTo>
                  <a:pt x="3869" y="2020"/>
                </a:moveTo>
                <a:lnTo>
                  <a:pt x="3820" y="2044"/>
                </a:lnTo>
                <a:lnTo>
                  <a:pt x="3796" y="2044"/>
                </a:lnTo>
                <a:lnTo>
                  <a:pt x="3747" y="2093"/>
                </a:lnTo>
                <a:lnTo>
                  <a:pt x="3723" y="2190"/>
                </a:lnTo>
                <a:lnTo>
                  <a:pt x="3747" y="2263"/>
                </a:lnTo>
                <a:lnTo>
                  <a:pt x="3796" y="2312"/>
                </a:lnTo>
                <a:lnTo>
                  <a:pt x="3820" y="2385"/>
                </a:lnTo>
                <a:lnTo>
                  <a:pt x="3869" y="2531"/>
                </a:lnTo>
                <a:lnTo>
                  <a:pt x="3991" y="2799"/>
                </a:lnTo>
                <a:lnTo>
                  <a:pt x="4185" y="3188"/>
                </a:lnTo>
                <a:lnTo>
                  <a:pt x="4404" y="3577"/>
                </a:lnTo>
                <a:lnTo>
                  <a:pt x="4599" y="3869"/>
                </a:lnTo>
                <a:lnTo>
                  <a:pt x="4818" y="4161"/>
                </a:lnTo>
                <a:lnTo>
                  <a:pt x="5086" y="4405"/>
                </a:lnTo>
                <a:lnTo>
                  <a:pt x="5207" y="4526"/>
                </a:lnTo>
                <a:lnTo>
                  <a:pt x="5378" y="4624"/>
                </a:lnTo>
                <a:lnTo>
                  <a:pt x="5475" y="4648"/>
                </a:lnTo>
                <a:lnTo>
                  <a:pt x="5572" y="4648"/>
                </a:lnTo>
                <a:lnTo>
                  <a:pt x="5645" y="4599"/>
                </a:lnTo>
                <a:lnTo>
                  <a:pt x="5694" y="4526"/>
                </a:lnTo>
                <a:lnTo>
                  <a:pt x="5718" y="4453"/>
                </a:lnTo>
                <a:lnTo>
                  <a:pt x="5718" y="4356"/>
                </a:lnTo>
                <a:lnTo>
                  <a:pt x="5694" y="4283"/>
                </a:lnTo>
                <a:lnTo>
                  <a:pt x="5621" y="4210"/>
                </a:lnTo>
                <a:lnTo>
                  <a:pt x="5451" y="4088"/>
                </a:lnTo>
                <a:lnTo>
                  <a:pt x="5329" y="3991"/>
                </a:lnTo>
                <a:lnTo>
                  <a:pt x="5086" y="3723"/>
                </a:lnTo>
                <a:lnTo>
                  <a:pt x="4867" y="3431"/>
                </a:lnTo>
                <a:lnTo>
                  <a:pt x="4672" y="3139"/>
                </a:lnTo>
                <a:lnTo>
                  <a:pt x="4526" y="2847"/>
                </a:lnTo>
                <a:lnTo>
                  <a:pt x="4380" y="2580"/>
                </a:lnTo>
                <a:lnTo>
                  <a:pt x="4210" y="2288"/>
                </a:lnTo>
                <a:lnTo>
                  <a:pt x="4112" y="2166"/>
                </a:lnTo>
                <a:lnTo>
                  <a:pt x="4015" y="2069"/>
                </a:lnTo>
                <a:lnTo>
                  <a:pt x="3966" y="2044"/>
                </a:lnTo>
                <a:lnTo>
                  <a:pt x="3918" y="2020"/>
                </a:lnTo>
                <a:close/>
                <a:moveTo>
                  <a:pt x="3601" y="4843"/>
                </a:moveTo>
                <a:lnTo>
                  <a:pt x="3577" y="4891"/>
                </a:lnTo>
                <a:lnTo>
                  <a:pt x="3577" y="4916"/>
                </a:lnTo>
                <a:lnTo>
                  <a:pt x="3577" y="4964"/>
                </a:lnTo>
                <a:lnTo>
                  <a:pt x="3601" y="5062"/>
                </a:lnTo>
                <a:lnTo>
                  <a:pt x="3674" y="5135"/>
                </a:lnTo>
                <a:lnTo>
                  <a:pt x="3747" y="5183"/>
                </a:lnTo>
                <a:lnTo>
                  <a:pt x="3845" y="5281"/>
                </a:lnTo>
                <a:lnTo>
                  <a:pt x="3966" y="5354"/>
                </a:lnTo>
                <a:lnTo>
                  <a:pt x="4234" y="5500"/>
                </a:lnTo>
                <a:lnTo>
                  <a:pt x="4404" y="5500"/>
                </a:lnTo>
                <a:lnTo>
                  <a:pt x="4477" y="5451"/>
                </a:lnTo>
                <a:lnTo>
                  <a:pt x="4502" y="5402"/>
                </a:lnTo>
                <a:lnTo>
                  <a:pt x="4526" y="5329"/>
                </a:lnTo>
                <a:lnTo>
                  <a:pt x="4502" y="5256"/>
                </a:lnTo>
                <a:lnTo>
                  <a:pt x="4477" y="5183"/>
                </a:lnTo>
                <a:lnTo>
                  <a:pt x="4380" y="5135"/>
                </a:lnTo>
                <a:lnTo>
                  <a:pt x="4137" y="5013"/>
                </a:lnTo>
                <a:lnTo>
                  <a:pt x="3918" y="4891"/>
                </a:lnTo>
                <a:lnTo>
                  <a:pt x="3820" y="4867"/>
                </a:lnTo>
                <a:lnTo>
                  <a:pt x="3747" y="4843"/>
                </a:lnTo>
                <a:close/>
                <a:moveTo>
                  <a:pt x="17106" y="4891"/>
                </a:moveTo>
                <a:lnTo>
                  <a:pt x="16960" y="4940"/>
                </a:lnTo>
                <a:lnTo>
                  <a:pt x="16814" y="5037"/>
                </a:lnTo>
                <a:lnTo>
                  <a:pt x="16668" y="5159"/>
                </a:lnTo>
                <a:lnTo>
                  <a:pt x="16498" y="5305"/>
                </a:lnTo>
                <a:lnTo>
                  <a:pt x="16473" y="5354"/>
                </a:lnTo>
                <a:lnTo>
                  <a:pt x="16473" y="5402"/>
                </a:lnTo>
                <a:lnTo>
                  <a:pt x="16473" y="5451"/>
                </a:lnTo>
                <a:lnTo>
                  <a:pt x="16498" y="5500"/>
                </a:lnTo>
                <a:lnTo>
                  <a:pt x="16546" y="5524"/>
                </a:lnTo>
                <a:lnTo>
                  <a:pt x="16571" y="5548"/>
                </a:lnTo>
                <a:lnTo>
                  <a:pt x="16644" y="5548"/>
                </a:lnTo>
                <a:lnTo>
                  <a:pt x="16692" y="5524"/>
                </a:lnTo>
                <a:lnTo>
                  <a:pt x="16838" y="5402"/>
                </a:lnTo>
                <a:lnTo>
                  <a:pt x="17009" y="5256"/>
                </a:lnTo>
                <a:lnTo>
                  <a:pt x="17106" y="5135"/>
                </a:lnTo>
                <a:lnTo>
                  <a:pt x="17179" y="4964"/>
                </a:lnTo>
                <a:lnTo>
                  <a:pt x="17179" y="4940"/>
                </a:lnTo>
                <a:lnTo>
                  <a:pt x="17155" y="4916"/>
                </a:lnTo>
                <a:lnTo>
                  <a:pt x="17130" y="4891"/>
                </a:lnTo>
                <a:close/>
                <a:moveTo>
                  <a:pt x="19539" y="5500"/>
                </a:moveTo>
                <a:lnTo>
                  <a:pt x="19442" y="5524"/>
                </a:lnTo>
                <a:lnTo>
                  <a:pt x="19320" y="5548"/>
                </a:lnTo>
                <a:lnTo>
                  <a:pt x="19101" y="5646"/>
                </a:lnTo>
                <a:lnTo>
                  <a:pt x="18688" y="5865"/>
                </a:lnTo>
                <a:lnTo>
                  <a:pt x="18006" y="6157"/>
                </a:lnTo>
                <a:lnTo>
                  <a:pt x="17349" y="6497"/>
                </a:lnTo>
                <a:lnTo>
                  <a:pt x="17276" y="6546"/>
                </a:lnTo>
                <a:lnTo>
                  <a:pt x="17252" y="6619"/>
                </a:lnTo>
                <a:lnTo>
                  <a:pt x="17252" y="6692"/>
                </a:lnTo>
                <a:lnTo>
                  <a:pt x="17276" y="6765"/>
                </a:lnTo>
                <a:lnTo>
                  <a:pt x="17301" y="6814"/>
                </a:lnTo>
                <a:lnTo>
                  <a:pt x="17374" y="6862"/>
                </a:lnTo>
                <a:lnTo>
                  <a:pt x="17422" y="6887"/>
                </a:lnTo>
                <a:lnTo>
                  <a:pt x="17520" y="6887"/>
                </a:lnTo>
                <a:lnTo>
                  <a:pt x="18201" y="6595"/>
                </a:lnTo>
                <a:lnTo>
                  <a:pt x="18858" y="6303"/>
                </a:lnTo>
                <a:lnTo>
                  <a:pt x="19345" y="6132"/>
                </a:lnTo>
                <a:lnTo>
                  <a:pt x="19466" y="6084"/>
                </a:lnTo>
                <a:lnTo>
                  <a:pt x="19588" y="6011"/>
                </a:lnTo>
                <a:lnTo>
                  <a:pt x="19685" y="5938"/>
                </a:lnTo>
                <a:lnTo>
                  <a:pt x="19734" y="5865"/>
                </a:lnTo>
                <a:lnTo>
                  <a:pt x="19758" y="5792"/>
                </a:lnTo>
                <a:lnTo>
                  <a:pt x="19782" y="5743"/>
                </a:lnTo>
                <a:lnTo>
                  <a:pt x="19734" y="5621"/>
                </a:lnTo>
                <a:lnTo>
                  <a:pt x="19709" y="5573"/>
                </a:lnTo>
                <a:lnTo>
                  <a:pt x="19661" y="5548"/>
                </a:lnTo>
                <a:lnTo>
                  <a:pt x="19612" y="5524"/>
                </a:lnTo>
                <a:lnTo>
                  <a:pt x="19539" y="5500"/>
                </a:lnTo>
                <a:close/>
                <a:moveTo>
                  <a:pt x="998" y="5694"/>
                </a:moveTo>
                <a:lnTo>
                  <a:pt x="949" y="5719"/>
                </a:lnTo>
                <a:lnTo>
                  <a:pt x="925" y="5767"/>
                </a:lnTo>
                <a:lnTo>
                  <a:pt x="901" y="5865"/>
                </a:lnTo>
                <a:lnTo>
                  <a:pt x="925" y="5938"/>
                </a:lnTo>
                <a:lnTo>
                  <a:pt x="949" y="6011"/>
                </a:lnTo>
                <a:lnTo>
                  <a:pt x="1022" y="6084"/>
                </a:lnTo>
                <a:lnTo>
                  <a:pt x="1193" y="6230"/>
                </a:lnTo>
                <a:lnTo>
                  <a:pt x="1412" y="6327"/>
                </a:lnTo>
                <a:lnTo>
                  <a:pt x="1874" y="6522"/>
                </a:lnTo>
                <a:lnTo>
                  <a:pt x="2093" y="6595"/>
                </a:lnTo>
                <a:lnTo>
                  <a:pt x="2239" y="6643"/>
                </a:lnTo>
                <a:lnTo>
                  <a:pt x="2677" y="6887"/>
                </a:lnTo>
                <a:lnTo>
                  <a:pt x="3139" y="7130"/>
                </a:lnTo>
                <a:lnTo>
                  <a:pt x="3383" y="7276"/>
                </a:lnTo>
                <a:lnTo>
                  <a:pt x="3504" y="7325"/>
                </a:lnTo>
                <a:lnTo>
                  <a:pt x="3577" y="7325"/>
                </a:lnTo>
                <a:lnTo>
                  <a:pt x="3650" y="7300"/>
                </a:lnTo>
                <a:lnTo>
                  <a:pt x="3699" y="7252"/>
                </a:lnTo>
                <a:lnTo>
                  <a:pt x="3723" y="7203"/>
                </a:lnTo>
                <a:lnTo>
                  <a:pt x="3747" y="7130"/>
                </a:lnTo>
                <a:lnTo>
                  <a:pt x="3723" y="7057"/>
                </a:lnTo>
                <a:lnTo>
                  <a:pt x="3650" y="6935"/>
                </a:lnTo>
                <a:lnTo>
                  <a:pt x="3529" y="6814"/>
                </a:lnTo>
                <a:lnTo>
                  <a:pt x="3383" y="6692"/>
                </a:lnTo>
                <a:lnTo>
                  <a:pt x="3212" y="6595"/>
                </a:lnTo>
                <a:lnTo>
                  <a:pt x="2847" y="6424"/>
                </a:lnTo>
                <a:lnTo>
                  <a:pt x="2531" y="6278"/>
                </a:lnTo>
                <a:lnTo>
                  <a:pt x="2166" y="6108"/>
                </a:lnTo>
                <a:lnTo>
                  <a:pt x="1777" y="5962"/>
                </a:lnTo>
                <a:lnTo>
                  <a:pt x="1022" y="5694"/>
                </a:lnTo>
                <a:close/>
                <a:moveTo>
                  <a:pt x="18396" y="8274"/>
                </a:moveTo>
                <a:lnTo>
                  <a:pt x="18128" y="8298"/>
                </a:lnTo>
                <a:lnTo>
                  <a:pt x="17982" y="8322"/>
                </a:lnTo>
                <a:lnTo>
                  <a:pt x="17885" y="8371"/>
                </a:lnTo>
                <a:lnTo>
                  <a:pt x="17812" y="8420"/>
                </a:lnTo>
                <a:lnTo>
                  <a:pt x="17787" y="8468"/>
                </a:lnTo>
                <a:lnTo>
                  <a:pt x="17787" y="8541"/>
                </a:lnTo>
                <a:lnTo>
                  <a:pt x="17787" y="8590"/>
                </a:lnTo>
                <a:lnTo>
                  <a:pt x="17812" y="8663"/>
                </a:lnTo>
                <a:lnTo>
                  <a:pt x="17860" y="8712"/>
                </a:lnTo>
                <a:lnTo>
                  <a:pt x="17909" y="8736"/>
                </a:lnTo>
                <a:lnTo>
                  <a:pt x="17982" y="8736"/>
                </a:lnTo>
                <a:lnTo>
                  <a:pt x="18201" y="8712"/>
                </a:lnTo>
                <a:lnTo>
                  <a:pt x="18517" y="8663"/>
                </a:lnTo>
                <a:lnTo>
                  <a:pt x="18663" y="8590"/>
                </a:lnTo>
                <a:lnTo>
                  <a:pt x="18785" y="8541"/>
                </a:lnTo>
                <a:lnTo>
                  <a:pt x="18858" y="8468"/>
                </a:lnTo>
                <a:lnTo>
                  <a:pt x="18858" y="8420"/>
                </a:lnTo>
                <a:lnTo>
                  <a:pt x="18858" y="8395"/>
                </a:lnTo>
                <a:lnTo>
                  <a:pt x="18809" y="8347"/>
                </a:lnTo>
                <a:lnTo>
                  <a:pt x="18761" y="8322"/>
                </a:lnTo>
                <a:lnTo>
                  <a:pt x="18639" y="8274"/>
                </a:lnTo>
                <a:close/>
                <a:moveTo>
                  <a:pt x="2020" y="8201"/>
                </a:moveTo>
                <a:lnTo>
                  <a:pt x="1947" y="8225"/>
                </a:lnTo>
                <a:lnTo>
                  <a:pt x="1898" y="8249"/>
                </a:lnTo>
                <a:lnTo>
                  <a:pt x="1874" y="8274"/>
                </a:lnTo>
                <a:lnTo>
                  <a:pt x="1850" y="8322"/>
                </a:lnTo>
                <a:lnTo>
                  <a:pt x="1850" y="8395"/>
                </a:lnTo>
                <a:lnTo>
                  <a:pt x="1850" y="8444"/>
                </a:lnTo>
                <a:lnTo>
                  <a:pt x="1874" y="8493"/>
                </a:lnTo>
                <a:lnTo>
                  <a:pt x="1923" y="8517"/>
                </a:lnTo>
                <a:lnTo>
                  <a:pt x="2093" y="8614"/>
                </a:lnTo>
                <a:lnTo>
                  <a:pt x="2288" y="8687"/>
                </a:lnTo>
                <a:lnTo>
                  <a:pt x="2482" y="8736"/>
                </a:lnTo>
                <a:lnTo>
                  <a:pt x="2701" y="8760"/>
                </a:lnTo>
                <a:lnTo>
                  <a:pt x="2774" y="8760"/>
                </a:lnTo>
                <a:lnTo>
                  <a:pt x="2823" y="8712"/>
                </a:lnTo>
                <a:lnTo>
                  <a:pt x="2872" y="8663"/>
                </a:lnTo>
                <a:lnTo>
                  <a:pt x="2896" y="8590"/>
                </a:lnTo>
                <a:lnTo>
                  <a:pt x="2896" y="8517"/>
                </a:lnTo>
                <a:lnTo>
                  <a:pt x="2872" y="8444"/>
                </a:lnTo>
                <a:lnTo>
                  <a:pt x="2823" y="8395"/>
                </a:lnTo>
                <a:lnTo>
                  <a:pt x="2750" y="8347"/>
                </a:lnTo>
                <a:lnTo>
                  <a:pt x="2385" y="8274"/>
                </a:lnTo>
                <a:lnTo>
                  <a:pt x="2190" y="8225"/>
                </a:lnTo>
                <a:lnTo>
                  <a:pt x="2020" y="8201"/>
                </a:lnTo>
                <a:close/>
                <a:moveTo>
                  <a:pt x="18517" y="9904"/>
                </a:moveTo>
                <a:lnTo>
                  <a:pt x="18323" y="9928"/>
                </a:lnTo>
                <a:lnTo>
                  <a:pt x="18177" y="9952"/>
                </a:lnTo>
                <a:lnTo>
                  <a:pt x="18031" y="10050"/>
                </a:lnTo>
                <a:lnTo>
                  <a:pt x="18006" y="10074"/>
                </a:lnTo>
                <a:lnTo>
                  <a:pt x="18006" y="10123"/>
                </a:lnTo>
                <a:lnTo>
                  <a:pt x="18128" y="10220"/>
                </a:lnTo>
                <a:lnTo>
                  <a:pt x="18274" y="10293"/>
                </a:lnTo>
                <a:lnTo>
                  <a:pt x="18420" y="10317"/>
                </a:lnTo>
                <a:lnTo>
                  <a:pt x="18590" y="10342"/>
                </a:lnTo>
                <a:lnTo>
                  <a:pt x="18931" y="10366"/>
                </a:lnTo>
                <a:lnTo>
                  <a:pt x="19247" y="10366"/>
                </a:lnTo>
                <a:lnTo>
                  <a:pt x="19661" y="10390"/>
                </a:lnTo>
                <a:lnTo>
                  <a:pt x="20074" y="10415"/>
                </a:lnTo>
                <a:lnTo>
                  <a:pt x="20293" y="10415"/>
                </a:lnTo>
                <a:lnTo>
                  <a:pt x="20512" y="10390"/>
                </a:lnTo>
                <a:lnTo>
                  <a:pt x="20707" y="10366"/>
                </a:lnTo>
                <a:lnTo>
                  <a:pt x="20902" y="10293"/>
                </a:lnTo>
                <a:lnTo>
                  <a:pt x="20950" y="10269"/>
                </a:lnTo>
                <a:lnTo>
                  <a:pt x="20975" y="10220"/>
                </a:lnTo>
                <a:lnTo>
                  <a:pt x="20975" y="10123"/>
                </a:lnTo>
                <a:lnTo>
                  <a:pt x="20926" y="10050"/>
                </a:lnTo>
                <a:lnTo>
                  <a:pt x="20853" y="10001"/>
                </a:lnTo>
                <a:lnTo>
                  <a:pt x="20707" y="9952"/>
                </a:lnTo>
                <a:lnTo>
                  <a:pt x="20512" y="9904"/>
                </a:lnTo>
                <a:lnTo>
                  <a:pt x="20147" y="9904"/>
                </a:lnTo>
                <a:lnTo>
                  <a:pt x="19782" y="9928"/>
                </a:lnTo>
                <a:lnTo>
                  <a:pt x="19418" y="9952"/>
                </a:lnTo>
                <a:lnTo>
                  <a:pt x="19077" y="9928"/>
                </a:lnTo>
                <a:lnTo>
                  <a:pt x="18688" y="9904"/>
                </a:lnTo>
                <a:close/>
                <a:moveTo>
                  <a:pt x="365" y="10123"/>
                </a:moveTo>
                <a:lnTo>
                  <a:pt x="219" y="10147"/>
                </a:lnTo>
                <a:lnTo>
                  <a:pt x="98" y="10171"/>
                </a:lnTo>
                <a:lnTo>
                  <a:pt x="25" y="10220"/>
                </a:lnTo>
                <a:lnTo>
                  <a:pt x="0" y="10269"/>
                </a:lnTo>
                <a:lnTo>
                  <a:pt x="0" y="10317"/>
                </a:lnTo>
                <a:lnTo>
                  <a:pt x="25" y="10366"/>
                </a:lnTo>
                <a:lnTo>
                  <a:pt x="49" y="10415"/>
                </a:lnTo>
                <a:lnTo>
                  <a:pt x="146" y="10512"/>
                </a:lnTo>
                <a:lnTo>
                  <a:pt x="268" y="10561"/>
                </a:lnTo>
                <a:lnTo>
                  <a:pt x="414" y="10585"/>
                </a:lnTo>
                <a:lnTo>
                  <a:pt x="730" y="10609"/>
                </a:lnTo>
                <a:lnTo>
                  <a:pt x="974" y="10609"/>
                </a:lnTo>
                <a:lnTo>
                  <a:pt x="1923" y="10634"/>
                </a:lnTo>
                <a:lnTo>
                  <a:pt x="2847" y="10634"/>
                </a:lnTo>
                <a:lnTo>
                  <a:pt x="2945" y="10609"/>
                </a:lnTo>
                <a:lnTo>
                  <a:pt x="3018" y="10561"/>
                </a:lnTo>
                <a:lnTo>
                  <a:pt x="3066" y="10488"/>
                </a:lnTo>
                <a:lnTo>
                  <a:pt x="3066" y="10390"/>
                </a:lnTo>
                <a:lnTo>
                  <a:pt x="3066" y="10317"/>
                </a:lnTo>
                <a:lnTo>
                  <a:pt x="3018" y="10244"/>
                </a:lnTo>
                <a:lnTo>
                  <a:pt x="2945" y="10196"/>
                </a:lnTo>
                <a:lnTo>
                  <a:pt x="2847" y="10171"/>
                </a:lnTo>
                <a:lnTo>
                  <a:pt x="1850" y="10171"/>
                </a:lnTo>
                <a:lnTo>
                  <a:pt x="852" y="10147"/>
                </a:lnTo>
                <a:lnTo>
                  <a:pt x="657" y="10123"/>
                </a:lnTo>
                <a:close/>
                <a:moveTo>
                  <a:pt x="2677" y="11777"/>
                </a:moveTo>
                <a:lnTo>
                  <a:pt x="2409" y="11826"/>
                </a:lnTo>
                <a:lnTo>
                  <a:pt x="2288" y="11875"/>
                </a:lnTo>
                <a:lnTo>
                  <a:pt x="2166" y="11923"/>
                </a:lnTo>
                <a:lnTo>
                  <a:pt x="2069" y="11996"/>
                </a:lnTo>
                <a:lnTo>
                  <a:pt x="2020" y="12094"/>
                </a:lnTo>
                <a:lnTo>
                  <a:pt x="2020" y="12167"/>
                </a:lnTo>
                <a:lnTo>
                  <a:pt x="2069" y="12215"/>
                </a:lnTo>
                <a:lnTo>
                  <a:pt x="2190" y="12240"/>
                </a:lnTo>
                <a:lnTo>
                  <a:pt x="2312" y="12240"/>
                </a:lnTo>
                <a:lnTo>
                  <a:pt x="2580" y="12191"/>
                </a:lnTo>
                <a:lnTo>
                  <a:pt x="2872" y="12191"/>
                </a:lnTo>
                <a:lnTo>
                  <a:pt x="2993" y="12167"/>
                </a:lnTo>
                <a:lnTo>
                  <a:pt x="3066" y="12142"/>
                </a:lnTo>
                <a:lnTo>
                  <a:pt x="3115" y="12069"/>
                </a:lnTo>
                <a:lnTo>
                  <a:pt x="3139" y="12045"/>
                </a:lnTo>
                <a:lnTo>
                  <a:pt x="3139" y="11996"/>
                </a:lnTo>
                <a:lnTo>
                  <a:pt x="3115" y="11923"/>
                </a:lnTo>
                <a:lnTo>
                  <a:pt x="3091" y="11875"/>
                </a:lnTo>
                <a:lnTo>
                  <a:pt x="3066" y="11850"/>
                </a:lnTo>
                <a:lnTo>
                  <a:pt x="3018" y="11802"/>
                </a:lnTo>
                <a:lnTo>
                  <a:pt x="2920" y="11777"/>
                </a:lnTo>
                <a:close/>
                <a:moveTo>
                  <a:pt x="18006" y="11923"/>
                </a:moveTo>
                <a:lnTo>
                  <a:pt x="17860" y="11948"/>
                </a:lnTo>
                <a:lnTo>
                  <a:pt x="17812" y="11972"/>
                </a:lnTo>
                <a:lnTo>
                  <a:pt x="17763" y="11996"/>
                </a:lnTo>
                <a:lnTo>
                  <a:pt x="17763" y="12045"/>
                </a:lnTo>
                <a:lnTo>
                  <a:pt x="17763" y="12094"/>
                </a:lnTo>
                <a:lnTo>
                  <a:pt x="17787" y="12118"/>
                </a:lnTo>
                <a:lnTo>
                  <a:pt x="17860" y="12167"/>
                </a:lnTo>
                <a:lnTo>
                  <a:pt x="17933" y="12215"/>
                </a:lnTo>
                <a:lnTo>
                  <a:pt x="18006" y="12240"/>
                </a:lnTo>
                <a:lnTo>
                  <a:pt x="18152" y="12264"/>
                </a:lnTo>
                <a:lnTo>
                  <a:pt x="18444" y="12337"/>
                </a:lnTo>
                <a:lnTo>
                  <a:pt x="18761" y="12386"/>
                </a:lnTo>
                <a:lnTo>
                  <a:pt x="18834" y="12386"/>
                </a:lnTo>
                <a:lnTo>
                  <a:pt x="18882" y="12337"/>
                </a:lnTo>
                <a:lnTo>
                  <a:pt x="18931" y="12288"/>
                </a:lnTo>
                <a:lnTo>
                  <a:pt x="18955" y="12215"/>
                </a:lnTo>
                <a:lnTo>
                  <a:pt x="18931" y="12142"/>
                </a:lnTo>
                <a:lnTo>
                  <a:pt x="18931" y="12069"/>
                </a:lnTo>
                <a:lnTo>
                  <a:pt x="18882" y="12021"/>
                </a:lnTo>
                <a:lnTo>
                  <a:pt x="18809" y="11996"/>
                </a:lnTo>
                <a:lnTo>
                  <a:pt x="18566" y="11948"/>
                </a:lnTo>
                <a:lnTo>
                  <a:pt x="18201" y="11923"/>
                </a:lnTo>
                <a:close/>
                <a:moveTo>
                  <a:pt x="3358" y="13359"/>
                </a:moveTo>
                <a:lnTo>
                  <a:pt x="3261" y="13383"/>
                </a:lnTo>
                <a:lnTo>
                  <a:pt x="2434" y="13870"/>
                </a:lnTo>
                <a:lnTo>
                  <a:pt x="1582" y="14357"/>
                </a:lnTo>
                <a:lnTo>
                  <a:pt x="1241" y="14503"/>
                </a:lnTo>
                <a:lnTo>
                  <a:pt x="1095" y="14576"/>
                </a:lnTo>
                <a:lnTo>
                  <a:pt x="949" y="14697"/>
                </a:lnTo>
                <a:lnTo>
                  <a:pt x="925" y="14770"/>
                </a:lnTo>
                <a:lnTo>
                  <a:pt x="925" y="14843"/>
                </a:lnTo>
                <a:lnTo>
                  <a:pt x="949" y="14892"/>
                </a:lnTo>
                <a:lnTo>
                  <a:pt x="1022" y="14941"/>
                </a:lnTo>
                <a:lnTo>
                  <a:pt x="1120" y="14965"/>
                </a:lnTo>
                <a:lnTo>
                  <a:pt x="1217" y="14965"/>
                </a:lnTo>
                <a:lnTo>
                  <a:pt x="1412" y="14916"/>
                </a:lnTo>
                <a:lnTo>
                  <a:pt x="1606" y="14843"/>
                </a:lnTo>
                <a:lnTo>
                  <a:pt x="1801" y="14746"/>
                </a:lnTo>
                <a:lnTo>
                  <a:pt x="2239" y="14551"/>
                </a:lnTo>
                <a:lnTo>
                  <a:pt x="2677" y="14308"/>
                </a:lnTo>
                <a:lnTo>
                  <a:pt x="3504" y="13797"/>
                </a:lnTo>
                <a:lnTo>
                  <a:pt x="3577" y="13724"/>
                </a:lnTo>
                <a:lnTo>
                  <a:pt x="3626" y="13651"/>
                </a:lnTo>
                <a:lnTo>
                  <a:pt x="3626" y="13554"/>
                </a:lnTo>
                <a:lnTo>
                  <a:pt x="3577" y="13481"/>
                </a:lnTo>
                <a:lnTo>
                  <a:pt x="3529" y="13408"/>
                </a:lnTo>
                <a:lnTo>
                  <a:pt x="3456" y="13359"/>
                </a:lnTo>
                <a:close/>
                <a:moveTo>
                  <a:pt x="17325" y="13383"/>
                </a:moveTo>
                <a:lnTo>
                  <a:pt x="17179" y="13408"/>
                </a:lnTo>
                <a:lnTo>
                  <a:pt x="17130" y="13408"/>
                </a:lnTo>
                <a:lnTo>
                  <a:pt x="17130" y="13432"/>
                </a:lnTo>
                <a:lnTo>
                  <a:pt x="17130" y="13505"/>
                </a:lnTo>
                <a:lnTo>
                  <a:pt x="17252" y="13627"/>
                </a:lnTo>
                <a:lnTo>
                  <a:pt x="17398" y="13748"/>
                </a:lnTo>
                <a:lnTo>
                  <a:pt x="17690" y="13943"/>
                </a:lnTo>
                <a:lnTo>
                  <a:pt x="18006" y="14113"/>
                </a:lnTo>
                <a:lnTo>
                  <a:pt x="18323" y="14284"/>
                </a:lnTo>
                <a:lnTo>
                  <a:pt x="18907" y="14649"/>
                </a:lnTo>
                <a:lnTo>
                  <a:pt x="19199" y="14819"/>
                </a:lnTo>
                <a:lnTo>
                  <a:pt x="19515" y="14941"/>
                </a:lnTo>
                <a:lnTo>
                  <a:pt x="19612" y="14965"/>
                </a:lnTo>
                <a:lnTo>
                  <a:pt x="19709" y="14941"/>
                </a:lnTo>
                <a:lnTo>
                  <a:pt x="19758" y="14868"/>
                </a:lnTo>
                <a:lnTo>
                  <a:pt x="19807" y="14795"/>
                </a:lnTo>
                <a:lnTo>
                  <a:pt x="19807" y="14697"/>
                </a:lnTo>
                <a:lnTo>
                  <a:pt x="19782" y="14600"/>
                </a:lnTo>
                <a:lnTo>
                  <a:pt x="19734" y="14527"/>
                </a:lnTo>
                <a:lnTo>
                  <a:pt x="19636" y="14454"/>
                </a:lnTo>
                <a:lnTo>
                  <a:pt x="19272" y="14308"/>
                </a:lnTo>
                <a:lnTo>
                  <a:pt x="18931" y="14113"/>
                </a:lnTo>
                <a:lnTo>
                  <a:pt x="18590" y="13919"/>
                </a:lnTo>
                <a:lnTo>
                  <a:pt x="18250" y="13724"/>
                </a:lnTo>
                <a:lnTo>
                  <a:pt x="17982" y="13602"/>
                </a:lnTo>
                <a:lnTo>
                  <a:pt x="17739" y="13481"/>
                </a:lnTo>
                <a:lnTo>
                  <a:pt x="17593" y="13432"/>
                </a:lnTo>
                <a:lnTo>
                  <a:pt x="17447" y="13408"/>
                </a:lnTo>
                <a:lnTo>
                  <a:pt x="17325" y="13383"/>
                </a:lnTo>
                <a:close/>
                <a:moveTo>
                  <a:pt x="4234" y="14892"/>
                </a:moveTo>
                <a:lnTo>
                  <a:pt x="4161" y="14916"/>
                </a:lnTo>
                <a:lnTo>
                  <a:pt x="4088" y="14941"/>
                </a:lnTo>
                <a:lnTo>
                  <a:pt x="3942" y="15087"/>
                </a:lnTo>
                <a:lnTo>
                  <a:pt x="3820" y="15257"/>
                </a:lnTo>
                <a:lnTo>
                  <a:pt x="3723" y="15330"/>
                </a:lnTo>
                <a:lnTo>
                  <a:pt x="3650" y="15379"/>
                </a:lnTo>
                <a:lnTo>
                  <a:pt x="3650" y="15403"/>
                </a:lnTo>
                <a:lnTo>
                  <a:pt x="3601" y="15427"/>
                </a:lnTo>
                <a:lnTo>
                  <a:pt x="3577" y="15476"/>
                </a:lnTo>
                <a:lnTo>
                  <a:pt x="3553" y="15525"/>
                </a:lnTo>
                <a:lnTo>
                  <a:pt x="3553" y="15573"/>
                </a:lnTo>
                <a:lnTo>
                  <a:pt x="3577" y="15646"/>
                </a:lnTo>
                <a:lnTo>
                  <a:pt x="3626" y="15695"/>
                </a:lnTo>
                <a:lnTo>
                  <a:pt x="3699" y="15744"/>
                </a:lnTo>
                <a:lnTo>
                  <a:pt x="3772" y="15744"/>
                </a:lnTo>
                <a:lnTo>
                  <a:pt x="3845" y="15719"/>
                </a:lnTo>
                <a:lnTo>
                  <a:pt x="3991" y="15646"/>
                </a:lnTo>
                <a:lnTo>
                  <a:pt x="4088" y="15549"/>
                </a:lnTo>
                <a:lnTo>
                  <a:pt x="4258" y="15403"/>
                </a:lnTo>
                <a:lnTo>
                  <a:pt x="4429" y="15208"/>
                </a:lnTo>
                <a:lnTo>
                  <a:pt x="4453" y="15135"/>
                </a:lnTo>
                <a:lnTo>
                  <a:pt x="4453" y="15087"/>
                </a:lnTo>
                <a:lnTo>
                  <a:pt x="4429" y="15014"/>
                </a:lnTo>
                <a:lnTo>
                  <a:pt x="4380" y="14941"/>
                </a:lnTo>
                <a:lnTo>
                  <a:pt x="4307" y="14892"/>
                </a:lnTo>
                <a:close/>
                <a:moveTo>
                  <a:pt x="16376" y="14843"/>
                </a:moveTo>
                <a:lnTo>
                  <a:pt x="16303" y="14892"/>
                </a:lnTo>
                <a:lnTo>
                  <a:pt x="16279" y="14965"/>
                </a:lnTo>
                <a:lnTo>
                  <a:pt x="16303" y="15038"/>
                </a:lnTo>
                <a:lnTo>
                  <a:pt x="16400" y="15233"/>
                </a:lnTo>
                <a:lnTo>
                  <a:pt x="16522" y="15403"/>
                </a:lnTo>
                <a:lnTo>
                  <a:pt x="16668" y="15598"/>
                </a:lnTo>
                <a:lnTo>
                  <a:pt x="16765" y="15671"/>
                </a:lnTo>
                <a:lnTo>
                  <a:pt x="16863" y="15744"/>
                </a:lnTo>
                <a:lnTo>
                  <a:pt x="16936" y="15768"/>
                </a:lnTo>
                <a:lnTo>
                  <a:pt x="17009" y="15768"/>
                </a:lnTo>
                <a:lnTo>
                  <a:pt x="17082" y="15719"/>
                </a:lnTo>
                <a:lnTo>
                  <a:pt x="17130" y="15671"/>
                </a:lnTo>
                <a:lnTo>
                  <a:pt x="17155" y="15598"/>
                </a:lnTo>
                <a:lnTo>
                  <a:pt x="17155" y="15525"/>
                </a:lnTo>
                <a:lnTo>
                  <a:pt x="17130" y="15476"/>
                </a:lnTo>
                <a:lnTo>
                  <a:pt x="17057" y="15403"/>
                </a:lnTo>
                <a:lnTo>
                  <a:pt x="16911" y="15281"/>
                </a:lnTo>
                <a:lnTo>
                  <a:pt x="16790" y="15135"/>
                </a:lnTo>
                <a:lnTo>
                  <a:pt x="16644" y="14965"/>
                </a:lnTo>
                <a:lnTo>
                  <a:pt x="16546" y="14892"/>
                </a:lnTo>
                <a:lnTo>
                  <a:pt x="16449" y="14843"/>
                </a:lnTo>
                <a:close/>
                <a:moveTo>
                  <a:pt x="11169" y="3577"/>
                </a:moveTo>
                <a:lnTo>
                  <a:pt x="11582" y="3650"/>
                </a:lnTo>
                <a:lnTo>
                  <a:pt x="11996" y="3748"/>
                </a:lnTo>
                <a:lnTo>
                  <a:pt x="12410" y="3894"/>
                </a:lnTo>
                <a:lnTo>
                  <a:pt x="12799" y="4064"/>
                </a:lnTo>
                <a:lnTo>
                  <a:pt x="13188" y="4259"/>
                </a:lnTo>
                <a:lnTo>
                  <a:pt x="13578" y="4453"/>
                </a:lnTo>
                <a:lnTo>
                  <a:pt x="13943" y="4672"/>
                </a:lnTo>
                <a:lnTo>
                  <a:pt x="14235" y="4891"/>
                </a:lnTo>
                <a:lnTo>
                  <a:pt x="14502" y="5110"/>
                </a:lnTo>
                <a:lnTo>
                  <a:pt x="14770" y="5329"/>
                </a:lnTo>
                <a:lnTo>
                  <a:pt x="15038" y="5573"/>
                </a:lnTo>
                <a:lnTo>
                  <a:pt x="14989" y="5621"/>
                </a:lnTo>
                <a:lnTo>
                  <a:pt x="14916" y="5694"/>
                </a:lnTo>
                <a:lnTo>
                  <a:pt x="14916" y="5767"/>
                </a:lnTo>
                <a:lnTo>
                  <a:pt x="14892" y="5792"/>
                </a:lnTo>
                <a:lnTo>
                  <a:pt x="14892" y="5840"/>
                </a:lnTo>
                <a:lnTo>
                  <a:pt x="14940" y="5840"/>
                </a:lnTo>
                <a:lnTo>
                  <a:pt x="14989" y="5865"/>
                </a:lnTo>
                <a:lnTo>
                  <a:pt x="15086" y="5865"/>
                </a:lnTo>
                <a:lnTo>
                  <a:pt x="15159" y="5816"/>
                </a:lnTo>
                <a:lnTo>
                  <a:pt x="15232" y="5767"/>
                </a:lnTo>
                <a:lnTo>
                  <a:pt x="15354" y="5913"/>
                </a:lnTo>
                <a:lnTo>
                  <a:pt x="15257" y="5986"/>
                </a:lnTo>
                <a:lnTo>
                  <a:pt x="15208" y="6059"/>
                </a:lnTo>
                <a:lnTo>
                  <a:pt x="15159" y="6132"/>
                </a:lnTo>
                <a:lnTo>
                  <a:pt x="15184" y="6205"/>
                </a:lnTo>
                <a:lnTo>
                  <a:pt x="15208" y="6254"/>
                </a:lnTo>
                <a:lnTo>
                  <a:pt x="15330" y="6254"/>
                </a:lnTo>
                <a:lnTo>
                  <a:pt x="15427" y="6181"/>
                </a:lnTo>
                <a:lnTo>
                  <a:pt x="15524" y="6132"/>
                </a:lnTo>
                <a:lnTo>
                  <a:pt x="15719" y="6376"/>
                </a:lnTo>
                <a:lnTo>
                  <a:pt x="15695" y="6424"/>
                </a:lnTo>
                <a:lnTo>
                  <a:pt x="15573" y="6546"/>
                </a:lnTo>
                <a:lnTo>
                  <a:pt x="15549" y="6619"/>
                </a:lnTo>
                <a:lnTo>
                  <a:pt x="15524" y="6716"/>
                </a:lnTo>
                <a:lnTo>
                  <a:pt x="15549" y="6765"/>
                </a:lnTo>
                <a:lnTo>
                  <a:pt x="15597" y="6789"/>
                </a:lnTo>
                <a:lnTo>
                  <a:pt x="15768" y="6789"/>
                </a:lnTo>
                <a:lnTo>
                  <a:pt x="15865" y="6741"/>
                </a:lnTo>
                <a:lnTo>
                  <a:pt x="15914" y="6692"/>
                </a:lnTo>
                <a:lnTo>
                  <a:pt x="16060" y="6911"/>
                </a:lnTo>
                <a:lnTo>
                  <a:pt x="15962" y="7008"/>
                </a:lnTo>
                <a:lnTo>
                  <a:pt x="15889" y="7081"/>
                </a:lnTo>
                <a:lnTo>
                  <a:pt x="15841" y="7130"/>
                </a:lnTo>
                <a:lnTo>
                  <a:pt x="15841" y="7203"/>
                </a:lnTo>
                <a:lnTo>
                  <a:pt x="15865" y="7300"/>
                </a:lnTo>
                <a:lnTo>
                  <a:pt x="15914" y="7325"/>
                </a:lnTo>
                <a:lnTo>
                  <a:pt x="15962" y="7349"/>
                </a:lnTo>
                <a:lnTo>
                  <a:pt x="16060" y="7325"/>
                </a:lnTo>
                <a:lnTo>
                  <a:pt x="16157" y="7300"/>
                </a:lnTo>
                <a:lnTo>
                  <a:pt x="16254" y="7227"/>
                </a:lnTo>
                <a:lnTo>
                  <a:pt x="16400" y="7495"/>
                </a:lnTo>
                <a:lnTo>
                  <a:pt x="16327" y="7519"/>
                </a:lnTo>
                <a:lnTo>
                  <a:pt x="16254" y="7544"/>
                </a:lnTo>
                <a:lnTo>
                  <a:pt x="16157" y="7617"/>
                </a:lnTo>
                <a:lnTo>
                  <a:pt x="16060" y="7714"/>
                </a:lnTo>
                <a:lnTo>
                  <a:pt x="15987" y="7811"/>
                </a:lnTo>
                <a:lnTo>
                  <a:pt x="15938" y="7909"/>
                </a:lnTo>
                <a:lnTo>
                  <a:pt x="15938" y="7982"/>
                </a:lnTo>
                <a:lnTo>
                  <a:pt x="15962" y="8030"/>
                </a:lnTo>
                <a:lnTo>
                  <a:pt x="15987" y="8079"/>
                </a:lnTo>
                <a:lnTo>
                  <a:pt x="16060" y="8103"/>
                </a:lnTo>
                <a:lnTo>
                  <a:pt x="16108" y="8079"/>
                </a:lnTo>
                <a:lnTo>
                  <a:pt x="16181" y="8030"/>
                </a:lnTo>
                <a:lnTo>
                  <a:pt x="16303" y="7933"/>
                </a:lnTo>
                <a:lnTo>
                  <a:pt x="16449" y="7836"/>
                </a:lnTo>
                <a:lnTo>
                  <a:pt x="16522" y="7763"/>
                </a:lnTo>
                <a:lnTo>
                  <a:pt x="16692" y="8176"/>
                </a:lnTo>
                <a:lnTo>
                  <a:pt x="16619" y="8201"/>
                </a:lnTo>
                <a:lnTo>
                  <a:pt x="16571" y="8225"/>
                </a:lnTo>
                <a:lnTo>
                  <a:pt x="16473" y="8347"/>
                </a:lnTo>
                <a:lnTo>
                  <a:pt x="16254" y="8541"/>
                </a:lnTo>
                <a:lnTo>
                  <a:pt x="16181" y="8614"/>
                </a:lnTo>
                <a:lnTo>
                  <a:pt x="16108" y="8712"/>
                </a:lnTo>
                <a:lnTo>
                  <a:pt x="16084" y="8760"/>
                </a:lnTo>
                <a:lnTo>
                  <a:pt x="16060" y="8809"/>
                </a:lnTo>
                <a:lnTo>
                  <a:pt x="16060" y="8858"/>
                </a:lnTo>
                <a:lnTo>
                  <a:pt x="16108" y="8906"/>
                </a:lnTo>
                <a:lnTo>
                  <a:pt x="16157" y="8930"/>
                </a:lnTo>
                <a:lnTo>
                  <a:pt x="16206" y="8930"/>
                </a:lnTo>
                <a:lnTo>
                  <a:pt x="16327" y="8882"/>
                </a:lnTo>
                <a:lnTo>
                  <a:pt x="16425" y="8809"/>
                </a:lnTo>
                <a:lnTo>
                  <a:pt x="16522" y="8736"/>
                </a:lnTo>
                <a:lnTo>
                  <a:pt x="16668" y="8614"/>
                </a:lnTo>
                <a:lnTo>
                  <a:pt x="16790" y="8468"/>
                </a:lnTo>
                <a:lnTo>
                  <a:pt x="16887" y="8882"/>
                </a:lnTo>
                <a:lnTo>
                  <a:pt x="16790" y="8930"/>
                </a:lnTo>
                <a:lnTo>
                  <a:pt x="16692" y="8979"/>
                </a:lnTo>
                <a:lnTo>
                  <a:pt x="16498" y="9125"/>
                </a:lnTo>
                <a:lnTo>
                  <a:pt x="16230" y="9271"/>
                </a:lnTo>
                <a:lnTo>
                  <a:pt x="16108" y="9368"/>
                </a:lnTo>
                <a:lnTo>
                  <a:pt x="16011" y="9441"/>
                </a:lnTo>
                <a:lnTo>
                  <a:pt x="16011" y="9490"/>
                </a:lnTo>
                <a:lnTo>
                  <a:pt x="16035" y="9514"/>
                </a:lnTo>
                <a:lnTo>
                  <a:pt x="16181" y="9539"/>
                </a:lnTo>
                <a:lnTo>
                  <a:pt x="16327" y="9514"/>
                </a:lnTo>
                <a:lnTo>
                  <a:pt x="16619" y="9441"/>
                </a:lnTo>
                <a:lnTo>
                  <a:pt x="16790" y="9368"/>
                </a:lnTo>
                <a:lnTo>
                  <a:pt x="16960" y="9271"/>
                </a:lnTo>
                <a:lnTo>
                  <a:pt x="17009" y="9660"/>
                </a:lnTo>
                <a:lnTo>
                  <a:pt x="16522" y="9855"/>
                </a:lnTo>
                <a:lnTo>
                  <a:pt x="16254" y="9977"/>
                </a:lnTo>
                <a:lnTo>
                  <a:pt x="16108" y="10050"/>
                </a:lnTo>
                <a:lnTo>
                  <a:pt x="15987" y="10123"/>
                </a:lnTo>
                <a:lnTo>
                  <a:pt x="15962" y="10171"/>
                </a:lnTo>
                <a:lnTo>
                  <a:pt x="15962" y="10196"/>
                </a:lnTo>
                <a:lnTo>
                  <a:pt x="15987" y="10220"/>
                </a:lnTo>
                <a:lnTo>
                  <a:pt x="16011" y="10244"/>
                </a:lnTo>
                <a:lnTo>
                  <a:pt x="16279" y="10269"/>
                </a:lnTo>
                <a:lnTo>
                  <a:pt x="16522" y="10220"/>
                </a:lnTo>
                <a:lnTo>
                  <a:pt x="16765" y="10147"/>
                </a:lnTo>
                <a:lnTo>
                  <a:pt x="17033" y="10074"/>
                </a:lnTo>
                <a:lnTo>
                  <a:pt x="17009" y="10585"/>
                </a:lnTo>
                <a:lnTo>
                  <a:pt x="16765" y="10585"/>
                </a:lnTo>
                <a:lnTo>
                  <a:pt x="16546" y="10634"/>
                </a:lnTo>
                <a:lnTo>
                  <a:pt x="16108" y="10707"/>
                </a:lnTo>
                <a:lnTo>
                  <a:pt x="15914" y="10780"/>
                </a:lnTo>
                <a:lnTo>
                  <a:pt x="15719" y="10853"/>
                </a:lnTo>
                <a:lnTo>
                  <a:pt x="15695" y="10877"/>
                </a:lnTo>
                <a:lnTo>
                  <a:pt x="15719" y="10901"/>
                </a:lnTo>
                <a:lnTo>
                  <a:pt x="15889" y="10950"/>
                </a:lnTo>
                <a:lnTo>
                  <a:pt x="16060" y="10974"/>
                </a:lnTo>
                <a:lnTo>
                  <a:pt x="16425" y="10950"/>
                </a:lnTo>
                <a:lnTo>
                  <a:pt x="16814" y="10926"/>
                </a:lnTo>
                <a:lnTo>
                  <a:pt x="16984" y="10926"/>
                </a:lnTo>
                <a:lnTo>
                  <a:pt x="16887" y="11412"/>
                </a:lnTo>
                <a:lnTo>
                  <a:pt x="16765" y="11412"/>
                </a:lnTo>
                <a:lnTo>
                  <a:pt x="16619" y="11437"/>
                </a:lnTo>
                <a:lnTo>
                  <a:pt x="16352" y="11485"/>
                </a:lnTo>
                <a:lnTo>
                  <a:pt x="16035" y="11558"/>
                </a:lnTo>
                <a:lnTo>
                  <a:pt x="15889" y="11583"/>
                </a:lnTo>
                <a:lnTo>
                  <a:pt x="15719" y="11607"/>
                </a:lnTo>
                <a:lnTo>
                  <a:pt x="15695" y="11607"/>
                </a:lnTo>
                <a:lnTo>
                  <a:pt x="15670" y="11631"/>
                </a:lnTo>
                <a:lnTo>
                  <a:pt x="15670" y="11656"/>
                </a:lnTo>
                <a:lnTo>
                  <a:pt x="15695" y="11680"/>
                </a:lnTo>
                <a:lnTo>
                  <a:pt x="15962" y="11777"/>
                </a:lnTo>
                <a:lnTo>
                  <a:pt x="16108" y="11826"/>
                </a:lnTo>
                <a:lnTo>
                  <a:pt x="16254" y="11850"/>
                </a:lnTo>
                <a:lnTo>
                  <a:pt x="16522" y="11826"/>
                </a:lnTo>
                <a:lnTo>
                  <a:pt x="16814" y="11802"/>
                </a:lnTo>
                <a:lnTo>
                  <a:pt x="16668" y="12264"/>
                </a:lnTo>
                <a:lnTo>
                  <a:pt x="16498" y="12215"/>
                </a:lnTo>
                <a:lnTo>
                  <a:pt x="16303" y="12191"/>
                </a:lnTo>
                <a:lnTo>
                  <a:pt x="16108" y="12142"/>
                </a:lnTo>
                <a:lnTo>
                  <a:pt x="15914" y="12094"/>
                </a:lnTo>
                <a:lnTo>
                  <a:pt x="15695" y="12094"/>
                </a:lnTo>
                <a:lnTo>
                  <a:pt x="15476" y="12118"/>
                </a:lnTo>
                <a:lnTo>
                  <a:pt x="15451" y="12142"/>
                </a:lnTo>
                <a:lnTo>
                  <a:pt x="15451" y="12167"/>
                </a:lnTo>
                <a:lnTo>
                  <a:pt x="15476" y="12191"/>
                </a:lnTo>
                <a:lnTo>
                  <a:pt x="15646" y="12288"/>
                </a:lnTo>
                <a:lnTo>
                  <a:pt x="15816" y="12386"/>
                </a:lnTo>
                <a:lnTo>
                  <a:pt x="16230" y="12532"/>
                </a:lnTo>
                <a:lnTo>
                  <a:pt x="16546" y="12629"/>
                </a:lnTo>
                <a:lnTo>
                  <a:pt x="16376" y="13018"/>
                </a:lnTo>
                <a:lnTo>
                  <a:pt x="16060" y="12970"/>
                </a:lnTo>
                <a:lnTo>
                  <a:pt x="15743" y="12872"/>
                </a:lnTo>
                <a:lnTo>
                  <a:pt x="15573" y="12824"/>
                </a:lnTo>
                <a:lnTo>
                  <a:pt x="15476" y="12824"/>
                </a:lnTo>
                <a:lnTo>
                  <a:pt x="15451" y="12848"/>
                </a:lnTo>
                <a:lnTo>
                  <a:pt x="15427" y="12897"/>
                </a:lnTo>
                <a:lnTo>
                  <a:pt x="15427" y="12945"/>
                </a:lnTo>
                <a:lnTo>
                  <a:pt x="15451" y="12994"/>
                </a:lnTo>
                <a:lnTo>
                  <a:pt x="15524" y="13091"/>
                </a:lnTo>
                <a:lnTo>
                  <a:pt x="15743" y="13237"/>
                </a:lnTo>
                <a:lnTo>
                  <a:pt x="15938" y="13335"/>
                </a:lnTo>
                <a:lnTo>
                  <a:pt x="16181" y="13408"/>
                </a:lnTo>
                <a:lnTo>
                  <a:pt x="15914" y="13821"/>
                </a:lnTo>
                <a:lnTo>
                  <a:pt x="15865" y="13894"/>
                </a:lnTo>
                <a:lnTo>
                  <a:pt x="15841" y="13870"/>
                </a:lnTo>
                <a:lnTo>
                  <a:pt x="15719" y="13797"/>
                </a:lnTo>
                <a:lnTo>
                  <a:pt x="15597" y="13700"/>
                </a:lnTo>
                <a:lnTo>
                  <a:pt x="15330" y="13578"/>
                </a:lnTo>
                <a:lnTo>
                  <a:pt x="15013" y="13505"/>
                </a:lnTo>
                <a:lnTo>
                  <a:pt x="14721" y="13505"/>
                </a:lnTo>
                <a:lnTo>
                  <a:pt x="14697" y="13529"/>
                </a:lnTo>
                <a:lnTo>
                  <a:pt x="14673" y="13578"/>
                </a:lnTo>
                <a:lnTo>
                  <a:pt x="14697" y="13602"/>
                </a:lnTo>
                <a:lnTo>
                  <a:pt x="14794" y="13651"/>
                </a:lnTo>
                <a:lnTo>
                  <a:pt x="14892" y="13724"/>
                </a:lnTo>
                <a:lnTo>
                  <a:pt x="15111" y="13821"/>
                </a:lnTo>
                <a:lnTo>
                  <a:pt x="15378" y="13967"/>
                </a:lnTo>
                <a:lnTo>
                  <a:pt x="15622" y="14138"/>
                </a:lnTo>
                <a:lnTo>
                  <a:pt x="15670" y="14162"/>
                </a:lnTo>
                <a:lnTo>
                  <a:pt x="15451" y="14405"/>
                </a:lnTo>
                <a:lnTo>
                  <a:pt x="15330" y="14357"/>
                </a:lnTo>
                <a:lnTo>
                  <a:pt x="15208" y="14332"/>
                </a:lnTo>
                <a:lnTo>
                  <a:pt x="15086" y="14332"/>
                </a:lnTo>
                <a:lnTo>
                  <a:pt x="14989" y="14308"/>
                </a:lnTo>
                <a:lnTo>
                  <a:pt x="14794" y="14259"/>
                </a:lnTo>
                <a:lnTo>
                  <a:pt x="14624" y="14186"/>
                </a:lnTo>
                <a:lnTo>
                  <a:pt x="14454" y="14089"/>
                </a:lnTo>
                <a:lnTo>
                  <a:pt x="14308" y="14016"/>
                </a:lnTo>
                <a:lnTo>
                  <a:pt x="14137" y="14016"/>
                </a:lnTo>
                <a:lnTo>
                  <a:pt x="14089" y="14040"/>
                </a:lnTo>
                <a:lnTo>
                  <a:pt x="14064" y="14089"/>
                </a:lnTo>
                <a:lnTo>
                  <a:pt x="14089" y="14162"/>
                </a:lnTo>
                <a:lnTo>
                  <a:pt x="14162" y="14259"/>
                </a:lnTo>
                <a:lnTo>
                  <a:pt x="14308" y="14405"/>
                </a:lnTo>
                <a:lnTo>
                  <a:pt x="14478" y="14527"/>
                </a:lnTo>
                <a:lnTo>
                  <a:pt x="14648" y="14600"/>
                </a:lnTo>
                <a:lnTo>
                  <a:pt x="14843" y="14697"/>
                </a:lnTo>
                <a:lnTo>
                  <a:pt x="14965" y="14746"/>
                </a:lnTo>
                <a:lnTo>
                  <a:pt x="15086" y="14770"/>
                </a:lnTo>
                <a:lnTo>
                  <a:pt x="14819" y="14989"/>
                </a:lnTo>
                <a:lnTo>
                  <a:pt x="14527" y="15208"/>
                </a:lnTo>
                <a:lnTo>
                  <a:pt x="14454" y="15208"/>
                </a:lnTo>
                <a:lnTo>
                  <a:pt x="14332" y="15184"/>
                </a:lnTo>
                <a:lnTo>
                  <a:pt x="14235" y="15111"/>
                </a:lnTo>
                <a:lnTo>
                  <a:pt x="14064" y="14965"/>
                </a:lnTo>
                <a:lnTo>
                  <a:pt x="13918" y="14843"/>
                </a:lnTo>
                <a:lnTo>
                  <a:pt x="13748" y="14722"/>
                </a:lnTo>
                <a:lnTo>
                  <a:pt x="13651" y="14673"/>
                </a:lnTo>
                <a:lnTo>
                  <a:pt x="13578" y="14624"/>
                </a:lnTo>
                <a:lnTo>
                  <a:pt x="13383" y="14624"/>
                </a:lnTo>
                <a:lnTo>
                  <a:pt x="13359" y="14649"/>
                </a:lnTo>
                <a:lnTo>
                  <a:pt x="13359" y="14697"/>
                </a:lnTo>
                <a:lnTo>
                  <a:pt x="13456" y="14868"/>
                </a:lnTo>
                <a:lnTo>
                  <a:pt x="13602" y="15014"/>
                </a:lnTo>
                <a:lnTo>
                  <a:pt x="13894" y="15306"/>
                </a:lnTo>
                <a:lnTo>
                  <a:pt x="13991" y="15403"/>
                </a:lnTo>
                <a:lnTo>
                  <a:pt x="14113" y="15476"/>
                </a:lnTo>
                <a:lnTo>
                  <a:pt x="13748" y="15671"/>
                </a:lnTo>
                <a:lnTo>
                  <a:pt x="13553" y="15598"/>
                </a:lnTo>
                <a:lnTo>
                  <a:pt x="13456" y="15549"/>
                </a:lnTo>
                <a:lnTo>
                  <a:pt x="13359" y="15476"/>
                </a:lnTo>
                <a:lnTo>
                  <a:pt x="13164" y="15306"/>
                </a:lnTo>
                <a:lnTo>
                  <a:pt x="12872" y="15062"/>
                </a:lnTo>
                <a:lnTo>
                  <a:pt x="12726" y="14941"/>
                </a:lnTo>
                <a:lnTo>
                  <a:pt x="12556" y="14843"/>
                </a:lnTo>
                <a:lnTo>
                  <a:pt x="12507" y="14868"/>
                </a:lnTo>
                <a:lnTo>
                  <a:pt x="12483" y="14916"/>
                </a:lnTo>
                <a:lnTo>
                  <a:pt x="12580" y="15135"/>
                </a:lnTo>
                <a:lnTo>
                  <a:pt x="12726" y="15330"/>
                </a:lnTo>
                <a:lnTo>
                  <a:pt x="12896" y="15525"/>
                </a:lnTo>
                <a:lnTo>
                  <a:pt x="13067" y="15695"/>
                </a:lnTo>
                <a:lnTo>
                  <a:pt x="13310" y="15865"/>
                </a:lnTo>
                <a:lnTo>
                  <a:pt x="12702" y="16084"/>
                </a:lnTo>
                <a:lnTo>
                  <a:pt x="12239" y="15719"/>
                </a:lnTo>
                <a:lnTo>
                  <a:pt x="11972" y="15476"/>
                </a:lnTo>
                <a:lnTo>
                  <a:pt x="11826" y="15354"/>
                </a:lnTo>
                <a:lnTo>
                  <a:pt x="11655" y="15257"/>
                </a:lnTo>
                <a:lnTo>
                  <a:pt x="11631" y="15257"/>
                </a:lnTo>
                <a:lnTo>
                  <a:pt x="11607" y="15281"/>
                </a:lnTo>
                <a:lnTo>
                  <a:pt x="11607" y="15354"/>
                </a:lnTo>
                <a:lnTo>
                  <a:pt x="11631" y="15427"/>
                </a:lnTo>
                <a:lnTo>
                  <a:pt x="11704" y="15573"/>
                </a:lnTo>
                <a:lnTo>
                  <a:pt x="11801" y="15719"/>
                </a:lnTo>
                <a:lnTo>
                  <a:pt x="11899" y="15841"/>
                </a:lnTo>
                <a:lnTo>
                  <a:pt x="12093" y="16036"/>
                </a:lnTo>
                <a:lnTo>
                  <a:pt x="12312" y="16206"/>
                </a:lnTo>
                <a:lnTo>
                  <a:pt x="11826" y="16303"/>
                </a:lnTo>
                <a:lnTo>
                  <a:pt x="11801" y="16303"/>
                </a:lnTo>
                <a:lnTo>
                  <a:pt x="11558" y="16036"/>
                </a:lnTo>
                <a:lnTo>
                  <a:pt x="11291" y="15768"/>
                </a:lnTo>
                <a:lnTo>
                  <a:pt x="11169" y="15671"/>
                </a:lnTo>
                <a:lnTo>
                  <a:pt x="11047" y="15573"/>
                </a:lnTo>
                <a:lnTo>
                  <a:pt x="10901" y="15500"/>
                </a:lnTo>
                <a:lnTo>
                  <a:pt x="10828" y="15476"/>
                </a:lnTo>
                <a:lnTo>
                  <a:pt x="10731" y="15476"/>
                </a:lnTo>
                <a:lnTo>
                  <a:pt x="10731" y="15500"/>
                </a:lnTo>
                <a:lnTo>
                  <a:pt x="10780" y="15646"/>
                </a:lnTo>
                <a:lnTo>
                  <a:pt x="10853" y="15768"/>
                </a:lnTo>
                <a:lnTo>
                  <a:pt x="11072" y="15987"/>
                </a:lnTo>
                <a:lnTo>
                  <a:pt x="11437" y="16376"/>
                </a:lnTo>
                <a:lnTo>
                  <a:pt x="11072" y="16425"/>
                </a:lnTo>
                <a:lnTo>
                  <a:pt x="10682" y="16474"/>
                </a:lnTo>
                <a:lnTo>
                  <a:pt x="10682" y="16401"/>
                </a:lnTo>
                <a:lnTo>
                  <a:pt x="10634" y="16328"/>
                </a:lnTo>
                <a:lnTo>
                  <a:pt x="10463" y="16133"/>
                </a:lnTo>
                <a:lnTo>
                  <a:pt x="10269" y="15938"/>
                </a:lnTo>
                <a:lnTo>
                  <a:pt x="10050" y="15768"/>
                </a:lnTo>
                <a:lnTo>
                  <a:pt x="9831" y="15598"/>
                </a:lnTo>
                <a:lnTo>
                  <a:pt x="9806" y="15598"/>
                </a:lnTo>
                <a:lnTo>
                  <a:pt x="9782" y="15622"/>
                </a:lnTo>
                <a:lnTo>
                  <a:pt x="9806" y="15744"/>
                </a:lnTo>
                <a:lnTo>
                  <a:pt x="9855" y="15865"/>
                </a:lnTo>
                <a:lnTo>
                  <a:pt x="9904" y="15987"/>
                </a:lnTo>
                <a:lnTo>
                  <a:pt x="9977" y="16084"/>
                </a:lnTo>
                <a:lnTo>
                  <a:pt x="10123" y="16303"/>
                </a:lnTo>
                <a:lnTo>
                  <a:pt x="10317" y="16474"/>
                </a:lnTo>
                <a:lnTo>
                  <a:pt x="9685" y="16474"/>
                </a:lnTo>
                <a:lnTo>
                  <a:pt x="9612" y="16352"/>
                </a:lnTo>
                <a:lnTo>
                  <a:pt x="9563" y="16255"/>
                </a:lnTo>
                <a:lnTo>
                  <a:pt x="9393" y="16060"/>
                </a:lnTo>
                <a:lnTo>
                  <a:pt x="9222" y="15817"/>
                </a:lnTo>
                <a:lnTo>
                  <a:pt x="9125" y="15695"/>
                </a:lnTo>
                <a:lnTo>
                  <a:pt x="9028" y="15598"/>
                </a:lnTo>
                <a:lnTo>
                  <a:pt x="8979" y="15598"/>
                </a:lnTo>
                <a:lnTo>
                  <a:pt x="8955" y="15622"/>
                </a:lnTo>
                <a:lnTo>
                  <a:pt x="8955" y="15744"/>
                </a:lnTo>
                <a:lnTo>
                  <a:pt x="8979" y="15865"/>
                </a:lnTo>
                <a:lnTo>
                  <a:pt x="9003" y="15987"/>
                </a:lnTo>
                <a:lnTo>
                  <a:pt x="9052" y="16109"/>
                </a:lnTo>
                <a:lnTo>
                  <a:pt x="9247" y="16449"/>
                </a:lnTo>
                <a:lnTo>
                  <a:pt x="9247" y="16449"/>
                </a:lnTo>
                <a:lnTo>
                  <a:pt x="8687" y="16376"/>
                </a:lnTo>
                <a:lnTo>
                  <a:pt x="8614" y="16376"/>
                </a:lnTo>
                <a:lnTo>
                  <a:pt x="8590" y="16328"/>
                </a:lnTo>
                <a:lnTo>
                  <a:pt x="8492" y="16230"/>
                </a:lnTo>
                <a:lnTo>
                  <a:pt x="8419" y="16109"/>
                </a:lnTo>
                <a:lnTo>
                  <a:pt x="8346" y="15841"/>
                </a:lnTo>
                <a:lnTo>
                  <a:pt x="8273" y="15646"/>
                </a:lnTo>
                <a:lnTo>
                  <a:pt x="8200" y="15573"/>
                </a:lnTo>
                <a:lnTo>
                  <a:pt x="8152" y="15549"/>
                </a:lnTo>
                <a:lnTo>
                  <a:pt x="8103" y="15549"/>
                </a:lnTo>
                <a:lnTo>
                  <a:pt x="8079" y="15598"/>
                </a:lnTo>
                <a:lnTo>
                  <a:pt x="8054" y="15646"/>
                </a:lnTo>
                <a:lnTo>
                  <a:pt x="8054" y="15792"/>
                </a:lnTo>
                <a:lnTo>
                  <a:pt x="8079" y="15938"/>
                </a:lnTo>
                <a:lnTo>
                  <a:pt x="8103" y="16060"/>
                </a:lnTo>
                <a:lnTo>
                  <a:pt x="8176" y="16279"/>
                </a:lnTo>
                <a:lnTo>
                  <a:pt x="7762" y="16157"/>
                </a:lnTo>
                <a:lnTo>
                  <a:pt x="7714" y="16084"/>
                </a:lnTo>
                <a:lnTo>
                  <a:pt x="7665" y="15963"/>
                </a:lnTo>
                <a:lnTo>
                  <a:pt x="7592" y="15817"/>
                </a:lnTo>
                <a:lnTo>
                  <a:pt x="7543" y="15695"/>
                </a:lnTo>
                <a:lnTo>
                  <a:pt x="7519" y="15549"/>
                </a:lnTo>
                <a:lnTo>
                  <a:pt x="7495" y="15549"/>
                </a:lnTo>
                <a:lnTo>
                  <a:pt x="7470" y="15671"/>
                </a:lnTo>
                <a:lnTo>
                  <a:pt x="7446" y="15792"/>
                </a:lnTo>
                <a:lnTo>
                  <a:pt x="7446" y="15938"/>
                </a:lnTo>
                <a:lnTo>
                  <a:pt x="7470" y="16060"/>
                </a:lnTo>
                <a:lnTo>
                  <a:pt x="6984" y="15841"/>
                </a:lnTo>
                <a:lnTo>
                  <a:pt x="6984" y="15792"/>
                </a:lnTo>
                <a:lnTo>
                  <a:pt x="6911" y="15646"/>
                </a:lnTo>
                <a:lnTo>
                  <a:pt x="6813" y="15549"/>
                </a:lnTo>
                <a:lnTo>
                  <a:pt x="6789" y="15549"/>
                </a:lnTo>
                <a:lnTo>
                  <a:pt x="6740" y="15622"/>
                </a:lnTo>
                <a:lnTo>
                  <a:pt x="6716" y="15695"/>
                </a:lnTo>
                <a:lnTo>
                  <a:pt x="6375" y="15476"/>
                </a:lnTo>
                <a:lnTo>
                  <a:pt x="6035" y="15233"/>
                </a:lnTo>
                <a:lnTo>
                  <a:pt x="5718" y="14965"/>
                </a:lnTo>
                <a:lnTo>
                  <a:pt x="5451" y="14649"/>
                </a:lnTo>
                <a:lnTo>
                  <a:pt x="5159" y="14284"/>
                </a:lnTo>
                <a:lnTo>
                  <a:pt x="4915" y="13894"/>
                </a:lnTo>
                <a:lnTo>
                  <a:pt x="4696" y="13505"/>
                </a:lnTo>
                <a:lnTo>
                  <a:pt x="4502" y="13091"/>
                </a:lnTo>
                <a:lnTo>
                  <a:pt x="4356" y="12653"/>
                </a:lnTo>
                <a:lnTo>
                  <a:pt x="4234" y="12215"/>
                </a:lnTo>
                <a:lnTo>
                  <a:pt x="4112" y="11777"/>
                </a:lnTo>
                <a:lnTo>
                  <a:pt x="4064" y="11315"/>
                </a:lnTo>
                <a:lnTo>
                  <a:pt x="4015" y="10926"/>
                </a:lnTo>
                <a:lnTo>
                  <a:pt x="3991" y="10561"/>
                </a:lnTo>
                <a:lnTo>
                  <a:pt x="4015" y="10171"/>
                </a:lnTo>
                <a:lnTo>
                  <a:pt x="4039" y="9782"/>
                </a:lnTo>
                <a:lnTo>
                  <a:pt x="4088" y="9393"/>
                </a:lnTo>
                <a:lnTo>
                  <a:pt x="4137" y="9028"/>
                </a:lnTo>
                <a:lnTo>
                  <a:pt x="4234" y="8663"/>
                </a:lnTo>
                <a:lnTo>
                  <a:pt x="4331" y="8274"/>
                </a:lnTo>
                <a:lnTo>
                  <a:pt x="4453" y="7909"/>
                </a:lnTo>
                <a:lnTo>
                  <a:pt x="4599" y="7568"/>
                </a:lnTo>
                <a:lnTo>
                  <a:pt x="4769" y="7227"/>
                </a:lnTo>
                <a:lnTo>
                  <a:pt x="4940" y="6887"/>
                </a:lnTo>
                <a:lnTo>
                  <a:pt x="5134" y="6546"/>
                </a:lnTo>
                <a:lnTo>
                  <a:pt x="5353" y="6230"/>
                </a:lnTo>
                <a:lnTo>
                  <a:pt x="5597" y="5913"/>
                </a:lnTo>
                <a:lnTo>
                  <a:pt x="5840" y="5621"/>
                </a:lnTo>
                <a:lnTo>
                  <a:pt x="6083" y="5354"/>
                </a:lnTo>
                <a:lnTo>
                  <a:pt x="6351" y="5110"/>
                </a:lnTo>
                <a:lnTo>
                  <a:pt x="6643" y="4891"/>
                </a:lnTo>
                <a:lnTo>
                  <a:pt x="6935" y="4721"/>
                </a:lnTo>
                <a:lnTo>
                  <a:pt x="7227" y="4526"/>
                </a:lnTo>
                <a:lnTo>
                  <a:pt x="7543" y="4380"/>
                </a:lnTo>
                <a:lnTo>
                  <a:pt x="8225" y="4088"/>
                </a:lnTo>
                <a:lnTo>
                  <a:pt x="8784" y="3845"/>
                </a:lnTo>
                <a:lnTo>
                  <a:pt x="9368" y="3675"/>
                </a:lnTo>
                <a:lnTo>
                  <a:pt x="9636" y="3602"/>
                </a:lnTo>
                <a:lnTo>
                  <a:pt x="9660" y="3650"/>
                </a:lnTo>
                <a:lnTo>
                  <a:pt x="9685" y="3699"/>
                </a:lnTo>
                <a:lnTo>
                  <a:pt x="9733" y="3723"/>
                </a:lnTo>
                <a:lnTo>
                  <a:pt x="9806" y="3723"/>
                </a:lnTo>
                <a:lnTo>
                  <a:pt x="10171" y="3626"/>
                </a:lnTo>
                <a:lnTo>
                  <a:pt x="10536" y="3577"/>
                </a:lnTo>
                <a:lnTo>
                  <a:pt x="10585" y="3626"/>
                </a:lnTo>
                <a:lnTo>
                  <a:pt x="10634" y="3650"/>
                </a:lnTo>
                <a:lnTo>
                  <a:pt x="10682" y="3626"/>
                </a:lnTo>
                <a:lnTo>
                  <a:pt x="10707" y="3602"/>
                </a:lnTo>
                <a:lnTo>
                  <a:pt x="10731" y="3577"/>
                </a:lnTo>
                <a:close/>
                <a:moveTo>
                  <a:pt x="9977" y="3237"/>
                </a:moveTo>
                <a:lnTo>
                  <a:pt x="9733" y="3261"/>
                </a:lnTo>
                <a:lnTo>
                  <a:pt x="9490" y="3310"/>
                </a:lnTo>
                <a:lnTo>
                  <a:pt x="9028" y="3431"/>
                </a:lnTo>
                <a:lnTo>
                  <a:pt x="8638" y="3577"/>
                </a:lnTo>
                <a:lnTo>
                  <a:pt x="7957" y="3821"/>
                </a:lnTo>
                <a:lnTo>
                  <a:pt x="7324" y="4113"/>
                </a:lnTo>
                <a:lnTo>
                  <a:pt x="7008" y="4283"/>
                </a:lnTo>
                <a:lnTo>
                  <a:pt x="6692" y="4453"/>
                </a:lnTo>
                <a:lnTo>
                  <a:pt x="6400" y="4648"/>
                </a:lnTo>
                <a:lnTo>
                  <a:pt x="6108" y="4867"/>
                </a:lnTo>
                <a:lnTo>
                  <a:pt x="5791" y="5159"/>
                </a:lnTo>
                <a:lnTo>
                  <a:pt x="5499" y="5451"/>
                </a:lnTo>
                <a:lnTo>
                  <a:pt x="5232" y="5767"/>
                </a:lnTo>
                <a:lnTo>
                  <a:pt x="4988" y="6108"/>
                </a:lnTo>
                <a:lnTo>
                  <a:pt x="4745" y="6473"/>
                </a:lnTo>
                <a:lnTo>
                  <a:pt x="4526" y="6838"/>
                </a:lnTo>
                <a:lnTo>
                  <a:pt x="4356" y="7203"/>
                </a:lnTo>
                <a:lnTo>
                  <a:pt x="4185" y="7592"/>
                </a:lnTo>
                <a:lnTo>
                  <a:pt x="4039" y="8006"/>
                </a:lnTo>
                <a:lnTo>
                  <a:pt x="3918" y="8420"/>
                </a:lnTo>
                <a:lnTo>
                  <a:pt x="3796" y="8833"/>
                </a:lnTo>
                <a:lnTo>
                  <a:pt x="3723" y="9247"/>
                </a:lnTo>
                <a:lnTo>
                  <a:pt x="3674" y="9660"/>
                </a:lnTo>
                <a:lnTo>
                  <a:pt x="3626" y="10074"/>
                </a:lnTo>
                <a:lnTo>
                  <a:pt x="3626" y="10488"/>
                </a:lnTo>
                <a:lnTo>
                  <a:pt x="3626" y="10901"/>
                </a:lnTo>
                <a:lnTo>
                  <a:pt x="3650" y="11315"/>
                </a:lnTo>
                <a:lnTo>
                  <a:pt x="3699" y="11704"/>
                </a:lnTo>
                <a:lnTo>
                  <a:pt x="3772" y="12094"/>
                </a:lnTo>
                <a:lnTo>
                  <a:pt x="3869" y="12483"/>
                </a:lnTo>
                <a:lnTo>
                  <a:pt x="3991" y="12872"/>
                </a:lnTo>
                <a:lnTo>
                  <a:pt x="4137" y="13262"/>
                </a:lnTo>
                <a:lnTo>
                  <a:pt x="4307" y="13627"/>
                </a:lnTo>
                <a:lnTo>
                  <a:pt x="4477" y="13967"/>
                </a:lnTo>
                <a:lnTo>
                  <a:pt x="4696" y="14332"/>
                </a:lnTo>
                <a:lnTo>
                  <a:pt x="4915" y="14649"/>
                </a:lnTo>
                <a:lnTo>
                  <a:pt x="5183" y="14965"/>
                </a:lnTo>
                <a:lnTo>
                  <a:pt x="5451" y="15257"/>
                </a:lnTo>
                <a:lnTo>
                  <a:pt x="5743" y="15525"/>
                </a:lnTo>
                <a:lnTo>
                  <a:pt x="6035" y="15768"/>
                </a:lnTo>
                <a:lnTo>
                  <a:pt x="6375" y="15987"/>
                </a:lnTo>
                <a:lnTo>
                  <a:pt x="6716" y="16182"/>
                </a:lnTo>
                <a:lnTo>
                  <a:pt x="6765" y="16230"/>
                </a:lnTo>
                <a:lnTo>
                  <a:pt x="6838" y="16230"/>
                </a:lnTo>
                <a:lnTo>
                  <a:pt x="6862" y="16255"/>
                </a:lnTo>
                <a:lnTo>
                  <a:pt x="7276" y="16425"/>
                </a:lnTo>
                <a:lnTo>
                  <a:pt x="7738" y="16595"/>
                </a:lnTo>
                <a:lnTo>
                  <a:pt x="8176" y="16717"/>
                </a:lnTo>
                <a:lnTo>
                  <a:pt x="8638" y="16814"/>
                </a:lnTo>
                <a:lnTo>
                  <a:pt x="9101" y="16887"/>
                </a:lnTo>
                <a:lnTo>
                  <a:pt x="9563" y="16936"/>
                </a:lnTo>
                <a:lnTo>
                  <a:pt x="10025" y="16960"/>
                </a:lnTo>
                <a:lnTo>
                  <a:pt x="10488" y="16936"/>
                </a:lnTo>
                <a:lnTo>
                  <a:pt x="10974" y="16912"/>
                </a:lnTo>
                <a:lnTo>
                  <a:pt x="11437" y="16839"/>
                </a:lnTo>
                <a:lnTo>
                  <a:pt x="11899" y="16766"/>
                </a:lnTo>
                <a:lnTo>
                  <a:pt x="12337" y="16644"/>
                </a:lnTo>
                <a:lnTo>
                  <a:pt x="12799" y="16522"/>
                </a:lnTo>
                <a:lnTo>
                  <a:pt x="13237" y="16352"/>
                </a:lnTo>
                <a:lnTo>
                  <a:pt x="13675" y="16182"/>
                </a:lnTo>
                <a:lnTo>
                  <a:pt x="14089" y="15963"/>
                </a:lnTo>
                <a:lnTo>
                  <a:pt x="14575" y="15671"/>
                </a:lnTo>
                <a:lnTo>
                  <a:pt x="15038" y="15354"/>
                </a:lnTo>
                <a:lnTo>
                  <a:pt x="15451" y="15014"/>
                </a:lnTo>
                <a:lnTo>
                  <a:pt x="15816" y="14624"/>
                </a:lnTo>
                <a:lnTo>
                  <a:pt x="16157" y="14186"/>
                </a:lnTo>
                <a:lnTo>
                  <a:pt x="16473" y="13748"/>
                </a:lnTo>
                <a:lnTo>
                  <a:pt x="16741" y="13286"/>
                </a:lnTo>
                <a:lnTo>
                  <a:pt x="16960" y="12799"/>
                </a:lnTo>
                <a:lnTo>
                  <a:pt x="17155" y="12288"/>
                </a:lnTo>
                <a:lnTo>
                  <a:pt x="17301" y="11777"/>
                </a:lnTo>
                <a:lnTo>
                  <a:pt x="17398" y="11242"/>
                </a:lnTo>
                <a:lnTo>
                  <a:pt x="17447" y="10707"/>
                </a:lnTo>
                <a:lnTo>
                  <a:pt x="17471" y="10147"/>
                </a:lnTo>
                <a:lnTo>
                  <a:pt x="17447" y="9587"/>
                </a:lnTo>
                <a:lnTo>
                  <a:pt x="17374" y="9052"/>
                </a:lnTo>
                <a:lnTo>
                  <a:pt x="17276" y="8493"/>
                </a:lnTo>
                <a:lnTo>
                  <a:pt x="17106" y="7957"/>
                </a:lnTo>
                <a:lnTo>
                  <a:pt x="16887" y="7422"/>
                </a:lnTo>
                <a:lnTo>
                  <a:pt x="16619" y="6911"/>
                </a:lnTo>
                <a:lnTo>
                  <a:pt x="16327" y="6400"/>
                </a:lnTo>
                <a:lnTo>
                  <a:pt x="15987" y="5938"/>
                </a:lnTo>
                <a:lnTo>
                  <a:pt x="15597" y="5500"/>
                </a:lnTo>
                <a:lnTo>
                  <a:pt x="15184" y="5110"/>
                </a:lnTo>
                <a:lnTo>
                  <a:pt x="14746" y="4745"/>
                </a:lnTo>
                <a:lnTo>
                  <a:pt x="14502" y="4551"/>
                </a:lnTo>
                <a:lnTo>
                  <a:pt x="14235" y="4380"/>
                </a:lnTo>
                <a:lnTo>
                  <a:pt x="13651" y="4088"/>
                </a:lnTo>
                <a:lnTo>
                  <a:pt x="13067" y="3796"/>
                </a:lnTo>
                <a:lnTo>
                  <a:pt x="12483" y="3577"/>
                </a:lnTo>
                <a:lnTo>
                  <a:pt x="11996" y="3431"/>
                </a:lnTo>
                <a:lnTo>
                  <a:pt x="11461" y="3334"/>
                </a:lnTo>
                <a:lnTo>
                  <a:pt x="11218" y="3285"/>
                </a:lnTo>
                <a:lnTo>
                  <a:pt x="10415" y="3285"/>
                </a:lnTo>
                <a:lnTo>
                  <a:pt x="10196" y="3237"/>
                </a:lnTo>
                <a:close/>
                <a:moveTo>
                  <a:pt x="13675" y="16912"/>
                </a:moveTo>
                <a:lnTo>
                  <a:pt x="13626" y="16936"/>
                </a:lnTo>
                <a:lnTo>
                  <a:pt x="13578" y="16984"/>
                </a:lnTo>
                <a:lnTo>
                  <a:pt x="13553" y="17057"/>
                </a:lnTo>
                <a:lnTo>
                  <a:pt x="13553" y="17106"/>
                </a:lnTo>
                <a:lnTo>
                  <a:pt x="13578" y="17252"/>
                </a:lnTo>
                <a:lnTo>
                  <a:pt x="13724" y="17495"/>
                </a:lnTo>
                <a:lnTo>
                  <a:pt x="13772" y="17666"/>
                </a:lnTo>
                <a:lnTo>
                  <a:pt x="13870" y="17812"/>
                </a:lnTo>
                <a:lnTo>
                  <a:pt x="13943" y="17885"/>
                </a:lnTo>
                <a:lnTo>
                  <a:pt x="13991" y="17958"/>
                </a:lnTo>
                <a:lnTo>
                  <a:pt x="14089" y="17982"/>
                </a:lnTo>
                <a:lnTo>
                  <a:pt x="14162" y="18006"/>
                </a:lnTo>
                <a:lnTo>
                  <a:pt x="14210" y="17982"/>
                </a:lnTo>
                <a:lnTo>
                  <a:pt x="14259" y="17958"/>
                </a:lnTo>
                <a:lnTo>
                  <a:pt x="14332" y="17885"/>
                </a:lnTo>
                <a:lnTo>
                  <a:pt x="14356" y="17787"/>
                </a:lnTo>
                <a:lnTo>
                  <a:pt x="14356" y="17739"/>
                </a:lnTo>
                <a:lnTo>
                  <a:pt x="14332" y="17690"/>
                </a:lnTo>
                <a:lnTo>
                  <a:pt x="14259" y="17593"/>
                </a:lnTo>
                <a:lnTo>
                  <a:pt x="14162" y="17495"/>
                </a:lnTo>
                <a:lnTo>
                  <a:pt x="13991" y="17228"/>
                </a:lnTo>
                <a:lnTo>
                  <a:pt x="13918" y="17082"/>
                </a:lnTo>
                <a:lnTo>
                  <a:pt x="13870" y="17033"/>
                </a:lnTo>
                <a:lnTo>
                  <a:pt x="13821" y="16960"/>
                </a:lnTo>
                <a:lnTo>
                  <a:pt x="13748" y="16936"/>
                </a:lnTo>
                <a:lnTo>
                  <a:pt x="13675" y="16912"/>
                </a:lnTo>
                <a:close/>
                <a:moveTo>
                  <a:pt x="7008" y="17009"/>
                </a:moveTo>
                <a:lnTo>
                  <a:pt x="6911" y="17057"/>
                </a:lnTo>
                <a:lnTo>
                  <a:pt x="6813" y="17155"/>
                </a:lnTo>
                <a:lnTo>
                  <a:pt x="6716" y="17374"/>
                </a:lnTo>
                <a:lnTo>
                  <a:pt x="6570" y="17666"/>
                </a:lnTo>
                <a:lnTo>
                  <a:pt x="6521" y="17812"/>
                </a:lnTo>
                <a:lnTo>
                  <a:pt x="6497" y="17885"/>
                </a:lnTo>
                <a:lnTo>
                  <a:pt x="6521" y="17958"/>
                </a:lnTo>
                <a:lnTo>
                  <a:pt x="6546" y="18006"/>
                </a:lnTo>
                <a:lnTo>
                  <a:pt x="6594" y="18055"/>
                </a:lnTo>
                <a:lnTo>
                  <a:pt x="6667" y="18079"/>
                </a:lnTo>
                <a:lnTo>
                  <a:pt x="6740" y="18079"/>
                </a:lnTo>
                <a:lnTo>
                  <a:pt x="6789" y="18055"/>
                </a:lnTo>
                <a:lnTo>
                  <a:pt x="6862" y="18006"/>
                </a:lnTo>
                <a:lnTo>
                  <a:pt x="6935" y="17885"/>
                </a:lnTo>
                <a:lnTo>
                  <a:pt x="7008" y="17739"/>
                </a:lnTo>
                <a:lnTo>
                  <a:pt x="7057" y="17593"/>
                </a:lnTo>
                <a:lnTo>
                  <a:pt x="7154" y="17349"/>
                </a:lnTo>
                <a:lnTo>
                  <a:pt x="7178" y="17228"/>
                </a:lnTo>
                <a:lnTo>
                  <a:pt x="7178" y="17106"/>
                </a:lnTo>
                <a:lnTo>
                  <a:pt x="7154" y="17057"/>
                </a:lnTo>
                <a:lnTo>
                  <a:pt x="7105" y="17033"/>
                </a:lnTo>
                <a:lnTo>
                  <a:pt x="7057" y="17009"/>
                </a:lnTo>
                <a:close/>
                <a:moveTo>
                  <a:pt x="5694" y="16328"/>
                </a:moveTo>
                <a:lnTo>
                  <a:pt x="5597" y="16352"/>
                </a:lnTo>
                <a:lnTo>
                  <a:pt x="5524" y="16425"/>
                </a:lnTo>
                <a:lnTo>
                  <a:pt x="5159" y="16887"/>
                </a:lnTo>
                <a:lnTo>
                  <a:pt x="4745" y="17349"/>
                </a:lnTo>
                <a:lnTo>
                  <a:pt x="4307" y="17787"/>
                </a:lnTo>
                <a:lnTo>
                  <a:pt x="3869" y="18225"/>
                </a:lnTo>
                <a:lnTo>
                  <a:pt x="3820" y="18250"/>
                </a:lnTo>
                <a:lnTo>
                  <a:pt x="3820" y="18298"/>
                </a:lnTo>
                <a:lnTo>
                  <a:pt x="3820" y="18347"/>
                </a:lnTo>
                <a:lnTo>
                  <a:pt x="3845" y="18396"/>
                </a:lnTo>
                <a:lnTo>
                  <a:pt x="3893" y="18444"/>
                </a:lnTo>
                <a:lnTo>
                  <a:pt x="3942" y="18469"/>
                </a:lnTo>
                <a:lnTo>
                  <a:pt x="3991" y="18469"/>
                </a:lnTo>
                <a:lnTo>
                  <a:pt x="4161" y="18420"/>
                </a:lnTo>
                <a:lnTo>
                  <a:pt x="4283" y="18347"/>
                </a:lnTo>
                <a:lnTo>
                  <a:pt x="4429" y="18250"/>
                </a:lnTo>
                <a:lnTo>
                  <a:pt x="4550" y="18152"/>
                </a:lnTo>
                <a:lnTo>
                  <a:pt x="4794" y="17909"/>
                </a:lnTo>
                <a:lnTo>
                  <a:pt x="5013" y="17690"/>
                </a:lnTo>
                <a:lnTo>
                  <a:pt x="5499" y="17203"/>
                </a:lnTo>
                <a:lnTo>
                  <a:pt x="5718" y="16936"/>
                </a:lnTo>
                <a:lnTo>
                  <a:pt x="5937" y="16668"/>
                </a:lnTo>
                <a:lnTo>
                  <a:pt x="5986" y="16571"/>
                </a:lnTo>
                <a:lnTo>
                  <a:pt x="5962" y="16498"/>
                </a:lnTo>
                <a:lnTo>
                  <a:pt x="5937" y="16425"/>
                </a:lnTo>
                <a:lnTo>
                  <a:pt x="5864" y="16376"/>
                </a:lnTo>
                <a:lnTo>
                  <a:pt x="5791" y="16328"/>
                </a:lnTo>
                <a:close/>
                <a:moveTo>
                  <a:pt x="15013" y="15987"/>
                </a:moveTo>
                <a:lnTo>
                  <a:pt x="14965" y="16011"/>
                </a:lnTo>
                <a:lnTo>
                  <a:pt x="14940" y="16084"/>
                </a:lnTo>
                <a:lnTo>
                  <a:pt x="14940" y="16133"/>
                </a:lnTo>
                <a:lnTo>
                  <a:pt x="14989" y="16303"/>
                </a:lnTo>
                <a:lnTo>
                  <a:pt x="15038" y="16449"/>
                </a:lnTo>
                <a:lnTo>
                  <a:pt x="15208" y="16717"/>
                </a:lnTo>
                <a:lnTo>
                  <a:pt x="15427" y="17082"/>
                </a:lnTo>
                <a:lnTo>
                  <a:pt x="15524" y="17252"/>
                </a:lnTo>
                <a:lnTo>
                  <a:pt x="15646" y="17422"/>
                </a:lnTo>
                <a:lnTo>
                  <a:pt x="16108" y="17933"/>
                </a:lnTo>
                <a:lnTo>
                  <a:pt x="16327" y="18225"/>
                </a:lnTo>
                <a:lnTo>
                  <a:pt x="16400" y="18371"/>
                </a:lnTo>
                <a:lnTo>
                  <a:pt x="16473" y="18517"/>
                </a:lnTo>
                <a:lnTo>
                  <a:pt x="16522" y="18590"/>
                </a:lnTo>
                <a:lnTo>
                  <a:pt x="16595" y="18639"/>
                </a:lnTo>
                <a:lnTo>
                  <a:pt x="16668" y="18688"/>
                </a:lnTo>
                <a:lnTo>
                  <a:pt x="16765" y="18688"/>
                </a:lnTo>
                <a:lnTo>
                  <a:pt x="16838" y="18663"/>
                </a:lnTo>
                <a:lnTo>
                  <a:pt x="16887" y="18615"/>
                </a:lnTo>
                <a:lnTo>
                  <a:pt x="16936" y="18566"/>
                </a:lnTo>
                <a:lnTo>
                  <a:pt x="16936" y="18469"/>
                </a:lnTo>
                <a:lnTo>
                  <a:pt x="16911" y="18298"/>
                </a:lnTo>
                <a:lnTo>
                  <a:pt x="16838" y="18128"/>
                </a:lnTo>
                <a:lnTo>
                  <a:pt x="16765" y="17982"/>
                </a:lnTo>
                <a:lnTo>
                  <a:pt x="16668" y="17836"/>
                </a:lnTo>
                <a:lnTo>
                  <a:pt x="16449" y="17568"/>
                </a:lnTo>
                <a:lnTo>
                  <a:pt x="16206" y="17325"/>
                </a:lnTo>
                <a:lnTo>
                  <a:pt x="16060" y="17155"/>
                </a:lnTo>
                <a:lnTo>
                  <a:pt x="15938" y="16984"/>
                </a:lnTo>
                <a:lnTo>
                  <a:pt x="15695" y="16595"/>
                </a:lnTo>
                <a:lnTo>
                  <a:pt x="15573" y="16401"/>
                </a:lnTo>
                <a:lnTo>
                  <a:pt x="15427" y="16230"/>
                </a:lnTo>
                <a:lnTo>
                  <a:pt x="15281" y="16109"/>
                </a:lnTo>
                <a:lnTo>
                  <a:pt x="15086" y="15987"/>
                </a:lnTo>
                <a:close/>
                <a:moveTo>
                  <a:pt x="10439" y="17666"/>
                </a:moveTo>
                <a:lnTo>
                  <a:pt x="10342" y="17787"/>
                </a:lnTo>
                <a:lnTo>
                  <a:pt x="10293" y="17909"/>
                </a:lnTo>
                <a:lnTo>
                  <a:pt x="10244" y="18055"/>
                </a:lnTo>
                <a:lnTo>
                  <a:pt x="10244" y="18201"/>
                </a:lnTo>
                <a:lnTo>
                  <a:pt x="10196" y="18517"/>
                </a:lnTo>
                <a:lnTo>
                  <a:pt x="10196" y="18688"/>
                </a:lnTo>
                <a:lnTo>
                  <a:pt x="10244" y="18834"/>
                </a:lnTo>
                <a:lnTo>
                  <a:pt x="10293" y="18882"/>
                </a:lnTo>
                <a:lnTo>
                  <a:pt x="10342" y="18907"/>
                </a:lnTo>
                <a:lnTo>
                  <a:pt x="10415" y="18882"/>
                </a:lnTo>
                <a:lnTo>
                  <a:pt x="10463" y="18858"/>
                </a:lnTo>
                <a:lnTo>
                  <a:pt x="10512" y="18809"/>
                </a:lnTo>
                <a:lnTo>
                  <a:pt x="10561" y="18736"/>
                </a:lnTo>
                <a:lnTo>
                  <a:pt x="10585" y="18615"/>
                </a:lnTo>
                <a:lnTo>
                  <a:pt x="10585" y="18323"/>
                </a:lnTo>
                <a:lnTo>
                  <a:pt x="10609" y="18031"/>
                </a:lnTo>
                <a:lnTo>
                  <a:pt x="10609" y="17885"/>
                </a:lnTo>
                <a:lnTo>
                  <a:pt x="10585" y="17739"/>
                </a:lnTo>
                <a:lnTo>
                  <a:pt x="10561" y="17690"/>
                </a:lnTo>
                <a:lnTo>
                  <a:pt x="10536" y="17666"/>
                </a:lnTo>
                <a:close/>
                <a:moveTo>
                  <a:pt x="8638" y="17349"/>
                </a:moveTo>
                <a:lnTo>
                  <a:pt x="8492" y="17471"/>
                </a:lnTo>
                <a:lnTo>
                  <a:pt x="8395" y="17593"/>
                </a:lnTo>
                <a:lnTo>
                  <a:pt x="8322" y="17739"/>
                </a:lnTo>
                <a:lnTo>
                  <a:pt x="8249" y="17909"/>
                </a:lnTo>
                <a:lnTo>
                  <a:pt x="8176" y="18250"/>
                </a:lnTo>
                <a:lnTo>
                  <a:pt x="8103" y="18590"/>
                </a:lnTo>
                <a:lnTo>
                  <a:pt x="7908" y="19369"/>
                </a:lnTo>
                <a:lnTo>
                  <a:pt x="7860" y="19758"/>
                </a:lnTo>
                <a:lnTo>
                  <a:pt x="7835" y="19953"/>
                </a:lnTo>
                <a:lnTo>
                  <a:pt x="7835" y="20148"/>
                </a:lnTo>
                <a:lnTo>
                  <a:pt x="7860" y="20221"/>
                </a:lnTo>
                <a:lnTo>
                  <a:pt x="7908" y="20269"/>
                </a:lnTo>
                <a:lnTo>
                  <a:pt x="7933" y="20318"/>
                </a:lnTo>
                <a:lnTo>
                  <a:pt x="8006" y="20342"/>
                </a:lnTo>
                <a:lnTo>
                  <a:pt x="8103" y="20342"/>
                </a:lnTo>
                <a:lnTo>
                  <a:pt x="8176" y="20318"/>
                </a:lnTo>
                <a:lnTo>
                  <a:pt x="8200" y="20245"/>
                </a:lnTo>
                <a:lnTo>
                  <a:pt x="8273" y="20099"/>
                </a:lnTo>
                <a:lnTo>
                  <a:pt x="8346" y="19929"/>
                </a:lnTo>
                <a:lnTo>
                  <a:pt x="8419" y="19588"/>
                </a:lnTo>
                <a:lnTo>
                  <a:pt x="8517" y="18882"/>
                </a:lnTo>
                <a:lnTo>
                  <a:pt x="8614" y="18517"/>
                </a:lnTo>
                <a:lnTo>
                  <a:pt x="8711" y="18152"/>
                </a:lnTo>
                <a:lnTo>
                  <a:pt x="8760" y="17958"/>
                </a:lnTo>
                <a:lnTo>
                  <a:pt x="8784" y="17763"/>
                </a:lnTo>
                <a:lnTo>
                  <a:pt x="8784" y="17593"/>
                </a:lnTo>
                <a:lnTo>
                  <a:pt x="8784" y="17422"/>
                </a:lnTo>
                <a:lnTo>
                  <a:pt x="8760" y="17374"/>
                </a:lnTo>
                <a:lnTo>
                  <a:pt x="8711" y="17349"/>
                </a:lnTo>
                <a:close/>
                <a:moveTo>
                  <a:pt x="12093" y="17374"/>
                </a:moveTo>
                <a:lnTo>
                  <a:pt x="12045" y="17398"/>
                </a:lnTo>
                <a:lnTo>
                  <a:pt x="11996" y="17398"/>
                </a:lnTo>
                <a:lnTo>
                  <a:pt x="11947" y="17447"/>
                </a:lnTo>
                <a:lnTo>
                  <a:pt x="11923" y="17495"/>
                </a:lnTo>
                <a:lnTo>
                  <a:pt x="11923" y="17544"/>
                </a:lnTo>
                <a:lnTo>
                  <a:pt x="11947" y="17836"/>
                </a:lnTo>
                <a:lnTo>
                  <a:pt x="11972" y="18152"/>
                </a:lnTo>
                <a:lnTo>
                  <a:pt x="12093" y="18761"/>
                </a:lnTo>
                <a:lnTo>
                  <a:pt x="12166" y="19199"/>
                </a:lnTo>
                <a:lnTo>
                  <a:pt x="12215" y="19661"/>
                </a:lnTo>
                <a:lnTo>
                  <a:pt x="12239" y="19904"/>
                </a:lnTo>
                <a:lnTo>
                  <a:pt x="12288" y="20123"/>
                </a:lnTo>
                <a:lnTo>
                  <a:pt x="12337" y="20342"/>
                </a:lnTo>
                <a:lnTo>
                  <a:pt x="12434" y="20561"/>
                </a:lnTo>
                <a:lnTo>
                  <a:pt x="12483" y="20610"/>
                </a:lnTo>
                <a:lnTo>
                  <a:pt x="12556" y="20659"/>
                </a:lnTo>
                <a:lnTo>
                  <a:pt x="12629" y="20659"/>
                </a:lnTo>
                <a:lnTo>
                  <a:pt x="12702" y="20634"/>
                </a:lnTo>
                <a:lnTo>
                  <a:pt x="12775" y="20610"/>
                </a:lnTo>
                <a:lnTo>
                  <a:pt x="12823" y="20537"/>
                </a:lnTo>
                <a:lnTo>
                  <a:pt x="12848" y="20464"/>
                </a:lnTo>
                <a:lnTo>
                  <a:pt x="12848" y="20391"/>
                </a:lnTo>
                <a:lnTo>
                  <a:pt x="12750" y="19953"/>
                </a:lnTo>
                <a:lnTo>
                  <a:pt x="12702" y="19491"/>
                </a:lnTo>
                <a:lnTo>
                  <a:pt x="12629" y="19053"/>
                </a:lnTo>
                <a:lnTo>
                  <a:pt x="12556" y="18639"/>
                </a:lnTo>
                <a:lnTo>
                  <a:pt x="12483" y="18323"/>
                </a:lnTo>
                <a:lnTo>
                  <a:pt x="12434" y="18031"/>
                </a:lnTo>
                <a:lnTo>
                  <a:pt x="12361" y="17739"/>
                </a:lnTo>
                <a:lnTo>
                  <a:pt x="12288" y="17593"/>
                </a:lnTo>
                <a:lnTo>
                  <a:pt x="12239" y="17471"/>
                </a:lnTo>
                <a:lnTo>
                  <a:pt x="12191" y="17422"/>
                </a:lnTo>
                <a:lnTo>
                  <a:pt x="12142" y="17398"/>
                </a:lnTo>
                <a:lnTo>
                  <a:pt x="12093" y="17374"/>
                </a:lnTo>
                <a:close/>
              </a:path>
            </a:pathLst>
          </a:cu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" name="Google Shape;427;p38"/>
          <p:cNvSpPr/>
          <p:nvPr/>
        </p:nvSpPr>
        <p:spPr>
          <a:xfrm>
            <a:off x="10613583" y="861823"/>
            <a:ext cx="1052391" cy="643569"/>
          </a:xfrm>
          <a:custGeom>
            <a:avLst/>
            <a:gdLst/>
            <a:ahLst/>
            <a:cxnLst/>
            <a:rect l="l" t="t" r="r" b="b"/>
            <a:pathLst>
              <a:path w="19978" h="12216" extrusionOk="0">
                <a:moveTo>
                  <a:pt x="8128" y="560"/>
                </a:moveTo>
                <a:lnTo>
                  <a:pt x="8517" y="609"/>
                </a:lnTo>
                <a:lnTo>
                  <a:pt x="8055" y="925"/>
                </a:lnTo>
                <a:lnTo>
                  <a:pt x="7617" y="1193"/>
                </a:lnTo>
                <a:lnTo>
                  <a:pt x="7422" y="1339"/>
                </a:lnTo>
                <a:lnTo>
                  <a:pt x="7325" y="1436"/>
                </a:lnTo>
                <a:lnTo>
                  <a:pt x="7252" y="1534"/>
                </a:lnTo>
                <a:lnTo>
                  <a:pt x="7252" y="1582"/>
                </a:lnTo>
                <a:lnTo>
                  <a:pt x="7252" y="1655"/>
                </a:lnTo>
                <a:lnTo>
                  <a:pt x="7300" y="1680"/>
                </a:lnTo>
                <a:lnTo>
                  <a:pt x="7349" y="1704"/>
                </a:lnTo>
                <a:lnTo>
                  <a:pt x="7471" y="1704"/>
                </a:lnTo>
                <a:lnTo>
                  <a:pt x="7592" y="1680"/>
                </a:lnTo>
                <a:lnTo>
                  <a:pt x="7836" y="1582"/>
                </a:lnTo>
                <a:lnTo>
                  <a:pt x="8055" y="1436"/>
                </a:lnTo>
                <a:lnTo>
                  <a:pt x="8274" y="1315"/>
                </a:lnTo>
                <a:lnTo>
                  <a:pt x="8711" y="1023"/>
                </a:lnTo>
                <a:lnTo>
                  <a:pt x="9149" y="731"/>
                </a:lnTo>
                <a:lnTo>
                  <a:pt x="9393" y="828"/>
                </a:lnTo>
                <a:lnTo>
                  <a:pt x="9660" y="925"/>
                </a:lnTo>
                <a:lnTo>
                  <a:pt x="9320" y="1071"/>
                </a:lnTo>
                <a:lnTo>
                  <a:pt x="9003" y="1217"/>
                </a:lnTo>
                <a:lnTo>
                  <a:pt x="8736" y="1339"/>
                </a:lnTo>
                <a:lnTo>
                  <a:pt x="8492" y="1509"/>
                </a:lnTo>
                <a:lnTo>
                  <a:pt x="8371" y="1607"/>
                </a:lnTo>
                <a:lnTo>
                  <a:pt x="8274" y="1728"/>
                </a:lnTo>
                <a:lnTo>
                  <a:pt x="8201" y="1850"/>
                </a:lnTo>
                <a:lnTo>
                  <a:pt x="8152" y="1996"/>
                </a:lnTo>
                <a:lnTo>
                  <a:pt x="8152" y="2045"/>
                </a:lnTo>
                <a:lnTo>
                  <a:pt x="8176" y="2045"/>
                </a:lnTo>
                <a:lnTo>
                  <a:pt x="8201" y="2069"/>
                </a:lnTo>
                <a:lnTo>
                  <a:pt x="8225" y="2069"/>
                </a:lnTo>
                <a:lnTo>
                  <a:pt x="8492" y="1947"/>
                </a:lnTo>
                <a:lnTo>
                  <a:pt x="8711" y="1801"/>
                </a:lnTo>
                <a:lnTo>
                  <a:pt x="8955" y="1680"/>
                </a:lnTo>
                <a:lnTo>
                  <a:pt x="9198" y="1558"/>
                </a:lnTo>
                <a:lnTo>
                  <a:pt x="9417" y="1485"/>
                </a:lnTo>
                <a:lnTo>
                  <a:pt x="9660" y="1412"/>
                </a:lnTo>
                <a:lnTo>
                  <a:pt x="9904" y="1339"/>
                </a:lnTo>
                <a:lnTo>
                  <a:pt x="10123" y="1266"/>
                </a:lnTo>
                <a:lnTo>
                  <a:pt x="10463" y="1558"/>
                </a:lnTo>
                <a:lnTo>
                  <a:pt x="10269" y="1582"/>
                </a:lnTo>
                <a:lnTo>
                  <a:pt x="10050" y="1631"/>
                </a:lnTo>
                <a:lnTo>
                  <a:pt x="9660" y="1777"/>
                </a:lnTo>
                <a:lnTo>
                  <a:pt x="9490" y="1874"/>
                </a:lnTo>
                <a:lnTo>
                  <a:pt x="9295" y="1947"/>
                </a:lnTo>
                <a:lnTo>
                  <a:pt x="9101" y="2045"/>
                </a:lnTo>
                <a:lnTo>
                  <a:pt x="8955" y="2191"/>
                </a:lnTo>
                <a:lnTo>
                  <a:pt x="8930" y="2239"/>
                </a:lnTo>
                <a:lnTo>
                  <a:pt x="8930" y="2264"/>
                </a:lnTo>
                <a:lnTo>
                  <a:pt x="8930" y="2337"/>
                </a:lnTo>
                <a:lnTo>
                  <a:pt x="9003" y="2410"/>
                </a:lnTo>
                <a:lnTo>
                  <a:pt x="9076" y="2410"/>
                </a:lnTo>
                <a:lnTo>
                  <a:pt x="9320" y="2361"/>
                </a:lnTo>
                <a:lnTo>
                  <a:pt x="9539" y="2288"/>
                </a:lnTo>
                <a:lnTo>
                  <a:pt x="9977" y="2093"/>
                </a:lnTo>
                <a:lnTo>
                  <a:pt x="10147" y="2045"/>
                </a:lnTo>
                <a:lnTo>
                  <a:pt x="10317" y="1947"/>
                </a:lnTo>
                <a:lnTo>
                  <a:pt x="10463" y="1850"/>
                </a:lnTo>
                <a:lnTo>
                  <a:pt x="10585" y="1704"/>
                </a:lnTo>
                <a:lnTo>
                  <a:pt x="10804" y="1972"/>
                </a:lnTo>
                <a:lnTo>
                  <a:pt x="10390" y="2191"/>
                </a:lnTo>
                <a:lnTo>
                  <a:pt x="10196" y="2288"/>
                </a:lnTo>
                <a:lnTo>
                  <a:pt x="10001" y="2385"/>
                </a:lnTo>
                <a:lnTo>
                  <a:pt x="9904" y="2434"/>
                </a:lnTo>
                <a:lnTo>
                  <a:pt x="9831" y="2507"/>
                </a:lnTo>
                <a:lnTo>
                  <a:pt x="9758" y="2604"/>
                </a:lnTo>
                <a:lnTo>
                  <a:pt x="9709" y="2702"/>
                </a:lnTo>
                <a:lnTo>
                  <a:pt x="9709" y="2726"/>
                </a:lnTo>
                <a:lnTo>
                  <a:pt x="9733" y="2750"/>
                </a:lnTo>
                <a:lnTo>
                  <a:pt x="9782" y="2775"/>
                </a:lnTo>
                <a:lnTo>
                  <a:pt x="10001" y="2775"/>
                </a:lnTo>
                <a:lnTo>
                  <a:pt x="10220" y="2702"/>
                </a:lnTo>
                <a:lnTo>
                  <a:pt x="10634" y="2507"/>
                </a:lnTo>
                <a:lnTo>
                  <a:pt x="10853" y="2434"/>
                </a:lnTo>
                <a:lnTo>
                  <a:pt x="11072" y="2361"/>
                </a:lnTo>
                <a:lnTo>
                  <a:pt x="11096" y="2361"/>
                </a:lnTo>
                <a:lnTo>
                  <a:pt x="11145" y="2458"/>
                </a:lnTo>
                <a:lnTo>
                  <a:pt x="10926" y="2556"/>
                </a:lnTo>
                <a:lnTo>
                  <a:pt x="10707" y="2677"/>
                </a:lnTo>
                <a:lnTo>
                  <a:pt x="10269" y="2945"/>
                </a:lnTo>
                <a:lnTo>
                  <a:pt x="10244" y="2994"/>
                </a:lnTo>
                <a:lnTo>
                  <a:pt x="10244" y="3042"/>
                </a:lnTo>
                <a:lnTo>
                  <a:pt x="10269" y="3067"/>
                </a:lnTo>
                <a:lnTo>
                  <a:pt x="10317" y="3091"/>
                </a:lnTo>
                <a:lnTo>
                  <a:pt x="10561" y="3067"/>
                </a:lnTo>
                <a:lnTo>
                  <a:pt x="10804" y="2994"/>
                </a:lnTo>
                <a:lnTo>
                  <a:pt x="11047" y="2896"/>
                </a:lnTo>
                <a:lnTo>
                  <a:pt x="11291" y="2775"/>
                </a:lnTo>
                <a:lnTo>
                  <a:pt x="11388" y="3091"/>
                </a:lnTo>
                <a:lnTo>
                  <a:pt x="11291" y="3091"/>
                </a:lnTo>
                <a:lnTo>
                  <a:pt x="11218" y="3115"/>
                </a:lnTo>
                <a:lnTo>
                  <a:pt x="11047" y="3164"/>
                </a:lnTo>
                <a:lnTo>
                  <a:pt x="10853" y="3286"/>
                </a:lnTo>
                <a:lnTo>
                  <a:pt x="10780" y="3334"/>
                </a:lnTo>
                <a:lnTo>
                  <a:pt x="10707" y="3432"/>
                </a:lnTo>
                <a:lnTo>
                  <a:pt x="10707" y="3505"/>
                </a:lnTo>
                <a:lnTo>
                  <a:pt x="10731" y="3553"/>
                </a:lnTo>
                <a:lnTo>
                  <a:pt x="10780" y="3602"/>
                </a:lnTo>
                <a:lnTo>
                  <a:pt x="10828" y="3602"/>
                </a:lnTo>
                <a:lnTo>
                  <a:pt x="10999" y="3553"/>
                </a:lnTo>
                <a:lnTo>
                  <a:pt x="11169" y="3505"/>
                </a:lnTo>
                <a:lnTo>
                  <a:pt x="11339" y="3456"/>
                </a:lnTo>
                <a:lnTo>
                  <a:pt x="11412" y="3432"/>
                </a:lnTo>
                <a:lnTo>
                  <a:pt x="11461" y="3383"/>
                </a:lnTo>
                <a:lnTo>
                  <a:pt x="11534" y="3602"/>
                </a:lnTo>
                <a:lnTo>
                  <a:pt x="11461" y="3626"/>
                </a:lnTo>
                <a:lnTo>
                  <a:pt x="11388" y="3675"/>
                </a:lnTo>
                <a:lnTo>
                  <a:pt x="11291" y="3724"/>
                </a:lnTo>
                <a:lnTo>
                  <a:pt x="11193" y="3772"/>
                </a:lnTo>
                <a:lnTo>
                  <a:pt x="11193" y="3821"/>
                </a:lnTo>
                <a:lnTo>
                  <a:pt x="11193" y="3845"/>
                </a:lnTo>
                <a:lnTo>
                  <a:pt x="11291" y="3894"/>
                </a:lnTo>
                <a:lnTo>
                  <a:pt x="11412" y="3943"/>
                </a:lnTo>
                <a:lnTo>
                  <a:pt x="11534" y="3943"/>
                </a:lnTo>
                <a:lnTo>
                  <a:pt x="11631" y="3894"/>
                </a:lnTo>
                <a:lnTo>
                  <a:pt x="11680" y="3967"/>
                </a:lnTo>
                <a:lnTo>
                  <a:pt x="11777" y="4016"/>
                </a:lnTo>
                <a:lnTo>
                  <a:pt x="11850" y="4040"/>
                </a:lnTo>
                <a:lnTo>
                  <a:pt x="11948" y="4040"/>
                </a:lnTo>
                <a:lnTo>
                  <a:pt x="12021" y="4016"/>
                </a:lnTo>
                <a:lnTo>
                  <a:pt x="12094" y="3967"/>
                </a:lnTo>
                <a:lnTo>
                  <a:pt x="12142" y="3894"/>
                </a:lnTo>
                <a:lnTo>
                  <a:pt x="12142" y="3797"/>
                </a:lnTo>
                <a:lnTo>
                  <a:pt x="12069" y="3359"/>
                </a:lnTo>
                <a:lnTo>
                  <a:pt x="11972" y="2945"/>
                </a:lnTo>
                <a:lnTo>
                  <a:pt x="12240" y="2726"/>
                </a:lnTo>
                <a:lnTo>
                  <a:pt x="12507" y="2531"/>
                </a:lnTo>
                <a:lnTo>
                  <a:pt x="12653" y="2458"/>
                </a:lnTo>
                <a:lnTo>
                  <a:pt x="12824" y="2410"/>
                </a:lnTo>
                <a:lnTo>
                  <a:pt x="12994" y="2361"/>
                </a:lnTo>
                <a:lnTo>
                  <a:pt x="13164" y="2337"/>
                </a:lnTo>
                <a:lnTo>
                  <a:pt x="13383" y="2337"/>
                </a:lnTo>
                <a:lnTo>
                  <a:pt x="13627" y="2385"/>
                </a:lnTo>
                <a:lnTo>
                  <a:pt x="13481" y="2458"/>
                </a:lnTo>
                <a:lnTo>
                  <a:pt x="13359" y="2556"/>
                </a:lnTo>
                <a:lnTo>
                  <a:pt x="13262" y="2702"/>
                </a:lnTo>
                <a:lnTo>
                  <a:pt x="13237" y="2775"/>
                </a:lnTo>
                <a:lnTo>
                  <a:pt x="13213" y="2848"/>
                </a:lnTo>
                <a:lnTo>
                  <a:pt x="13213" y="2896"/>
                </a:lnTo>
                <a:lnTo>
                  <a:pt x="13237" y="2921"/>
                </a:lnTo>
                <a:lnTo>
                  <a:pt x="13286" y="2945"/>
                </a:lnTo>
                <a:lnTo>
                  <a:pt x="13310" y="2921"/>
                </a:lnTo>
                <a:lnTo>
                  <a:pt x="13602" y="2750"/>
                </a:lnTo>
                <a:lnTo>
                  <a:pt x="13870" y="2604"/>
                </a:lnTo>
                <a:lnTo>
                  <a:pt x="14065" y="2507"/>
                </a:lnTo>
                <a:lnTo>
                  <a:pt x="14308" y="2629"/>
                </a:lnTo>
                <a:lnTo>
                  <a:pt x="14551" y="2750"/>
                </a:lnTo>
                <a:lnTo>
                  <a:pt x="14405" y="2775"/>
                </a:lnTo>
                <a:lnTo>
                  <a:pt x="14259" y="2823"/>
                </a:lnTo>
                <a:lnTo>
                  <a:pt x="14113" y="2872"/>
                </a:lnTo>
                <a:lnTo>
                  <a:pt x="13967" y="2945"/>
                </a:lnTo>
                <a:lnTo>
                  <a:pt x="13846" y="3018"/>
                </a:lnTo>
                <a:lnTo>
                  <a:pt x="13724" y="3115"/>
                </a:lnTo>
                <a:lnTo>
                  <a:pt x="13627" y="3213"/>
                </a:lnTo>
                <a:lnTo>
                  <a:pt x="13554" y="3310"/>
                </a:lnTo>
                <a:lnTo>
                  <a:pt x="13554" y="3359"/>
                </a:lnTo>
                <a:lnTo>
                  <a:pt x="13554" y="3407"/>
                </a:lnTo>
                <a:lnTo>
                  <a:pt x="13602" y="3456"/>
                </a:lnTo>
                <a:lnTo>
                  <a:pt x="13651" y="3480"/>
                </a:lnTo>
                <a:lnTo>
                  <a:pt x="13797" y="3456"/>
                </a:lnTo>
                <a:lnTo>
                  <a:pt x="13943" y="3407"/>
                </a:lnTo>
                <a:lnTo>
                  <a:pt x="14211" y="3286"/>
                </a:lnTo>
                <a:lnTo>
                  <a:pt x="14381" y="3237"/>
                </a:lnTo>
                <a:lnTo>
                  <a:pt x="14527" y="3188"/>
                </a:lnTo>
                <a:lnTo>
                  <a:pt x="14697" y="3140"/>
                </a:lnTo>
                <a:lnTo>
                  <a:pt x="14843" y="3091"/>
                </a:lnTo>
                <a:lnTo>
                  <a:pt x="14892" y="3067"/>
                </a:lnTo>
                <a:lnTo>
                  <a:pt x="14916" y="3018"/>
                </a:lnTo>
                <a:lnTo>
                  <a:pt x="15038" y="3140"/>
                </a:lnTo>
                <a:lnTo>
                  <a:pt x="14770" y="3213"/>
                </a:lnTo>
                <a:lnTo>
                  <a:pt x="14551" y="3261"/>
                </a:lnTo>
                <a:lnTo>
                  <a:pt x="14332" y="3359"/>
                </a:lnTo>
                <a:lnTo>
                  <a:pt x="14211" y="3432"/>
                </a:lnTo>
                <a:lnTo>
                  <a:pt x="14113" y="3505"/>
                </a:lnTo>
                <a:lnTo>
                  <a:pt x="14040" y="3578"/>
                </a:lnTo>
                <a:lnTo>
                  <a:pt x="13992" y="3675"/>
                </a:lnTo>
                <a:lnTo>
                  <a:pt x="13967" y="3748"/>
                </a:lnTo>
                <a:lnTo>
                  <a:pt x="13992" y="3821"/>
                </a:lnTo>
                <a:lnTo>
                  <a:pt x="14040" y="3845"/>
                </a:lnTo>
                <a:lnTo>
                  <a:pt x="14113" y="3845"/>
                </a:lnTo>
                <a:lnTo>
                  <a:pt x="14551" y="3724"/>
                </a:lnTo>
                <a:lnTo>
                  <a:pt x="14989" y="3602"/>
                </a:lnTo>
                <a:lnTo>
                  <a:pt x="15184" y="3578"/>
                </a:lnTo>
                <a:lnTo>
                  <a:pt x="15379" y="3505"/>
                </a:lnTo>
                <a:lnTo>
                  <a:pt x="15452" y="3602"/>
                </a:lnTo>
                <a:lnTo>
                  <a:pt x="15208" y="3675"/>
                </a:lnTo>
                <a:lnTo>
                  <a:pt x="15014" y="3748"/>
                </a:lnTo>
                <a:lnTo>
                  <a:pt x="14843" y="3845"/>
                </a:lnTo>
                <a:lnTo>
                  <a:pt x="14673" y="3967"/>
                </a:lnTo>
                <a:lnTo>
                  <a:pt x="14503" y="4089"/>
                </a:lnTo>
                <a:lnTo>
                  <a:pt x="14478" y="4113"/>
                </a:lnTo>
                <a:lnTo>
                  <a:pt x="14478" y="4162"/>
                </a:lnTo>
                <a:lnTo>
                  <a:pt x="14503" y="4210"/>
                </a:lnTo>
                <a:lnTo>
                  <a:pt x="14551" y="4259"/>
                </a:lnTo>
                <a:lnTo>
                  <a:pt x="14600" y="4259"/>
                </a:lnTo>
                <a:lnTo>
                  <a:pt x="15452" y="4016"/>
                </a:lnTo>
                <a:lnTo>
                  <a:pt x="15671" y="3967"/>
                </a:lnTo>
                <a:lnTo>
                  <a:pt x="15768" y="4186"/>
                </a:lnTo>
                <a:lnTo>
                  <a:pt x="15549" y="4259"/>
                </a:lnTo>
                <a:lnTo>
                  <a:pt x="15330" y="4332"/>
                </a:lnTo>
                <a:lnTo>
                  <a:pt x="15111" y="4429"/>
                </a:lnTo>
                <a:lnTo>
                  <a:pt x="14916" y="4551"/>
                </a:lnTo>
                <a:lnTo>
                  <a:pt x="14892" y="4600"/>
                </a:lnTo>
                <a:lnTo>
                  <a:pt x="14916" y="4648"/>
                </a:lnTo>
                <a:lnTo>
                  <a:pt x="14941" y="4697"/>
                </a:lnTo>
                <a:lnTo>
                  <a:pt x="15014" y="4697"/>
                </a:lnTo>
                <a:lnTo>
                  <a:pt x="15354" y="4624"/>
                </a:lnTo>
                <a:lnTo>
                  <a:pt x="15719" y="4551"/>
                </a:lnTo>
                <a:lnTo>
                  <a:pt x="15500" y="4648"/>
                </a:lnTo>
                <a:lnTo>
                  <a:pt x="15281" y="4746"/>
                </a:lnTo>
                <a:lnTo>
                  <a:pt x="15257" y="4770"/>
                </a:lnTo>
                <a:lnTo>
                  <a:pt x="15233" y="4819"/>
                </a:lnTo>
                <a:lnTo>
                  <a:pt x="15233" y="4867"/>
                </a:lnTo>
                <a:lnTo>
                  <a:pt x="15281" y="4940"/>
                </a:lnTo>
                <a:lnTo>
                  <a:pt x="15354" y="4940"/>
                </a:lnTo>
                <a:lnTo>
                  <a:pt x="15841" y="4867"/>
                </a:lnTo>
                <a:lnTo>
                  <a:pt x="15841" y="4989"/>
                </a:lnTo>
                <a:lnTo>
                  <a:pt x="15695" y="5013"/>
                </a:lnTo>
                <a:lnTo>
                  <a:pt x="15598" y="5038"/>
                </a:lnTo>
                <a:lnTo>
                  <a:pt x="15525" y="5086"/>
                </a:lnTo>
                <a:lnTo>
                  <a:pt x="15379" y="5208"/>
                </a:lnTo>
                <a:lnTo>
                  <a:pt x="15354" y="5281"/>
                </a:lnTo>
                <a:lnTo>
                  <a:pt x="15379" y="5330"/>
                </a:lnTo>
                <a:lnTo>
                  <a:pt x="15427" y="5378"/>
                </a:lnTo>
                <a:lnTo>
                  <a:pt x="15476" y="5378"/>
                </a:lnTo>
                <a:lnTo>
                  <a:pt x="15622" y="5354"/>
                </a:lnTo>
                <a:lnTo>
                  <a:pt x="15768" y="5378"/>
                </a:lnTo>
                <a:lnTo>
                  <a:pt x="15768" y="5427"/>
                </a:lnTo>
                <a:lnTo>
                  <a:pt x="15768" y="5524"/>
                </a:lnTo>
                <a:lnTo>
                  <a:pt x="15792" y="5622"/>
                </a:lnTo>
                <a:lnTo>
                  <a:pt x="15865" y="5695"/>
                </a:lnTo>
                <a:lnTo>
                  <a:pt x="15938" y="5768"/>
                </a:lnTo>
                <a:lnTo>
                  <a:pt x="16036" y="5792"/>
                </a:lnTo>
                <a:lnTo>
                  <a:pt x="16133" y="5792"/>
                </a:lnTo>
                <a:lnTo>
                  <a:pt x="16206" y="5768"/>
                </a:lnTo>
                <a:lnTo>
                  <a:pt x="16279" y="5695"/>
                </a:lnTo>
                <a:lnTo>
                  <a:pt x="16328" y="5695"/>
                </a:lnTo>
                <a:lnTo>
                  <a:pt x="16619" y="5622"/>
                </a:lnTo>
                <a:lnTo>
                  <a:pt x="16911" y="5597"/>
                </a:lnTo>
                <a:lnTo>
                  <a:pt x="17179" y="5597"/>
                </a:lnTo>
                <a:lnTo>
                  <a:pt x="17422" y="5646"/>
                </a:lnTo>
                <a:lnTo>
                  <a:pt x="17276" y="5695"/>
                </a:lnTo>
                <a:lnTo>
                  <a:pt x="17106" y="5768"/>
                </a:lnTo>
                <a:lnTo>
                  <a:pt x="16936" y="5865"/>
                </a:lnTo>
                <a:lnTo>
                  <a:pt x="16814" y="5987"/>
                </a:lnTo>
                <a:lnTo>
                  <a:pt x="16765" y="6060"/>
                </a:lnTo>
                <a:lnTo>
                  <a:pt x="16717" y="6133"/>
                </a:lnTo>
                <a:lnTo>
                  <a:pt x="16717" y="6206"/>
                </a:lnTo>
                <a:lnTo>
                  <a:pt x="16765" y="6279"/>
                </a:lnTo>
                <a:lnTo>
                  <a:pt x="16838" y="6303"/>
                </a:lnTo>
                <a:lnTo>
                  <a:pt x="16911" y="6279"/>
                </a:lnTo>
                <a:lnTo>
                  <a:pt x="17179" y="6157"/>
                </a:lnTo>
                <a:lnTo>
                  <a:pt x="17447" y="6060"/>
                </a:lnTo>
                <a:lnTo>
                  <a:pt x="17739" y="6011"/>
                </a:lnTo>
                <a:lnTo>
                  <a:pt x="17909" y="5962"/>
                </a:lnTo>
                <a:lnTo>
                  <a:pt x="18031" y="5914"/>
                </a:lnTo>
                <a:lnTo>
                  <a:pt x="18298" y="6133"/>
                </a:lnTo>
                <a:lnTo>
                  <a:pt x="18152" y="6181"/>
                </a:lnTo>
                <a:lnTo>
                  <a:pt x="17933" y="6254"/>
                </a:lnTo>
                <a:lnTo>
                  <a:pt x="17739" y="6352"/>
                </a:lnTo>
                <a:lnTo>
                  <a:pt x="17544" y="6473"/>
                </a:lnTo>
                <a:lnTo>
                  <a:pt x="17349" y="6595"/>
                </a:lnTo>
                <a:lnTo>
                  <a:pt x="17325" y="6668"/>
                </a:lnTo>
                <a:lnTo>
                  <a:pt x="17325" y="6741"/>
                </a:lnTo>
                <a:lnTo>
                  <a:pt x="17374" y="6790"/>
                </a:lnTo>
                <a:lnTo>
                  <a:pt x="17422" y="6814"/>
                </a:lnTo>
                <a:lnTo>
                  <a:pt x="17641" y="6765"/>
                </a:lnTo>
                <a:lnTo>
                  <a:pt x="17860" y="6717"/>
                </a:lnTo>
                <a:lnTo>
                  <a:pt x="18274" y="6595"/>
                </a:lnTo>
                <a:lnTo>
                  <a:pt x="18639" y="6473"/>
                </a:lnTo>
                <a:lnTo>
                  <a:pt x="18761" y="6644"/>
                </a:lnTo>
                <a:lnTo>
                  <a:pt x="18493" y="6717"/>
                </a:lnTo>
                <a:lnTo>
                  <a:pt x="18250" y="6814"/>
                </a:lnTo>
                <a:lnTo>
                  <a:pt x="18006" y="6960"/>
                </a:lnTo>
                <a:lnTo>
                  <a:pt x="17812" y="7130"/>
                </a:lnTo>
                <a:lnTo>
                  <a:pt x="17787" y="7155"/>
                </a:lnTo>
                <a:lnTo>
                  <a:pt x="17787" y="7179"/>
                </a:lnTo>
                <a:lnTo>
                  <a:pt x="17812" y="7252"/>
                </a:lnTo>
                <a:lnTo>
                  <a:pt x="17860" y="7276"/>
                </a:lnTo>
                <a:lnTo>
                  <a:pt x="17933" y="7276"/>
                </a:lnTo>
                <a:lnTo>
                  <a:pt x="18177" y="7179"/>
                </a:lnTo>
                <a:lnTo>
                  <a:pt x="18444" y="7130"/>
                </a:lnTo>
                <a:lnTo>
                  <a:pt x="18955" y="7033"/>
                </a:lnTo>
                <a:lnTo>
                  <a:pt x="19004" y="7106"/>
                </a:lnTo>
                <a:lnTo>
                  <a:pt x="18785" y="7155"/>
                </a:lnTo>
                <a:lnTo>
                  <a:pt x="18566" y="7203"/>
                </a:lnTo>
                <a:lnTo>
                  <a:pt x="18371" y="7301"/>
                </a:lnTo>
                <a:lnTo>
                  <a:pt x="18177" y="7398"/>
                </a:lnTo>
                <a:lnTo>
                  <a:pt x="18177" y="7447"/>
                </a:lnTo>
                <a:lnTo>
                  <a:pt x="18177" y="7471"/>
                </a:lnTo>
                <a:lnTo>
                  <a:pt x="18201" y="7471"/>
                </a:lnTo>
                <a:lnTo>
                  <a:pt x="18396" y="7495"/>
                </a:lnTo>
                <a:lnTo>
                  <a:pt x="18590" y="7495"/>
                </a:lnTo>
                <a:lnTo>
                  <a:pt x="18955" y="7447"/>
                </a:lnTo>
                <a:lnTo>
                  <a:pt x="19126" y="7422"/>
                </a:lnTo>
                <a:lnTo>
                  <a:pt x="19174" y="7544"/>
                </a:lnTo>
                <a:lnTo>
                  <a:pt x="18980" y="7568"/>
                </a:lnTo>
                <a:lnTo>
                  <a:pt x="18761" y="7617"/>
                </a:lnTo>
                <a:lnTo>
                  <a:pt x="18444" y="7714"/>
                </a:lnTo>
                <a:lnTo>
                  <a:pt x="18396" y="7763"/>
                </a:lnTo>
                <a:lnTo>
                  <a:pt x="18371" y="7836"/>
                </a:lnTo>
                <a:lnTo>
                  <a:pt x="18371" y="7909"/>
                </a:lnTo>
                <a:lnTo>
                  <a:pt x="18396" y="7933"/>
                </a:lnTo>
                <a:lnTo>
                  <a:pt x="18444" y="7957"/>
                </a:lnTo>
                <a:lnTo>
                  <a:pt x="18809" y="7982"/>
                </a:lnTo>
                <a:lnTo>
                  <a:pt x="19296" y="7982"/>
                </a:lnTo>
                <a:lnTo>
                  <a:pt x="19320" y="8201"/>
                </a:lnTo>
                <a:lnTo>
                  <a:pt x="19272" y="8201"/>
                </a:lnTo>
                <a:lnTo>
                  <a:pt x="19101" y="8176"/>
                </a:lnTo>
                <a:lnTo>
                  <a:pt x="18907" y="8201"/>
                </a:lnTo>
                <a:lnTo>
                  <a:pt x="18736" y="8225"/>
                </a:lnTo>
                <a:lnTo>
                  <a:pt x="18566" y="8274"/>
                </a:lnTo>
                <a:lnTo>
                  <a:pt x="18542" y="8298"/>
                </a:lnTo>
                <a:lnTo>
                  <a:pt x="18517" y="8322"/>
                </a:lnTo>
                <a:lnTo>
                  <a:pt x="18493" y="8420"/>
                </a:lnTo>
                <a:lnTo>
                  <a:pt x="18542" y="8468"/>
                </a:lnTo>
                <a:lnTo>
                  <a:pt x="18566" y="8493"/>
                </a:lnTo>
                <a:lnTo>
                  <a:pt x="18907" y="8493"/>
                </a:lnTo>
                <a:lnTo>
                  <a:pt x="19223" y="8517"/>
                </a:lnTo>
                <a:lnTo>
                  <a:pt x="19345" y="8541"/>
                </a:lnTo>
                <a:lnTo>
                  <a:pt x="19345" y="8833"/>
                </a:lnTo>
                <a:lnTo>
                  <a:pt x="19199" y="8785"/>
                </a:lnTo>
                <a:lnTo>
                  <a:pt x="18882" y="8785"/>
                </a:lnTo>
                <a:lnTo>
                  <a:pt x="18736" y="8809"/>
                </a:lnTo>
                <a:lnTo>
                  <a:pt x="18688" y="8833"/>
                </a:lnTo>
                <a:lnTo>
                  <a:pt x="18663" y="8858"/>
                </a:lnTo>
                <a:lnTo>
                  <a:pt x="18663" y="8931"/>
                </a:lnTo>
                <a:lnTo>
                  <a:pt x="18688" y="9004"/>
                </a:lnTo>
                <a:lnTo>
                  <a:pt x="18712" y="9004"/>
                </a:lnTo>
                <a:lnTo>
                  <a:pt x="18761" y="9028"/>
                </a:lnTo>
                <a:lnTo>
                  <a:pt x="18882" y="9028"/>
                </a:lnTo>
                <a:lnTo>
                  <a:pt x="19028" y="9077"/>
                </a:lnTo>
                <a:lnTo>
                  <a:pt x="19150" y="9125"/>
                </a:lnTo>
                <a:lnTo>
                  <a:pt x="19296" y="9174"/>
                </a:lnTo>
                <a:lnTo>
                  <a:pt x="19199" y="9466"/>
                </a:lnTo>
                <a:lnTo>
                  <a:pt x="18980" y="9417"/>
                </a:lnTo>
                <a:lnTo>
                  <a:pt x="18736" y="9417"/>
                </a:lnTo>
                <a:lnTo>
                  <a:pt x="18688" y="9442"/>
                </a:lnTo>
                <a:lnTo>
                  <a:pt x="18663" y="9466"/>
                </a:lnTo>
                <a:lnTo>
                  <a:pt x="18663" y="9515"/>
                </a:lnTo>
                <a:lnTo>
                  <a:pt x="18663" y="9563"/>
                </a:lnTo>
                <a:lnTo>
                  <a:pt x="18663" y="9612"/>
                </a:lnTo>
                <a:lnTo>
                  <a:pt x="18712" y="9636"/>
                </a:lnTo>
                <a:lnTo>
                  <a:pt x="18736" y="9661"/>
                </a:lnTo>
                <a:lnTo>
                  <a:pt x="18907" y="9709"/>
                </a:lnTo>
                <a:lnTo>
                  <a:pt x="19053" y="9758"/>
                </a:lnTo>
                <a:lnTo>
                  <a:pt x="18955" y="9928"/>
                </a:lnTo>
                <a:lnTo>
                  <a:pt x="18834" y="10099"/>
                </a:lnTo>
                <a:lnTo>
                  <a:pt x="18663" y="10074"/>
                </a:lnTo>
                <a:lnTo>
                  <a:pt x="18444" y="10074"/>
                </a:lnTo>
                <a:lnTo>
                  <a:pt x="18420" y="10099"/>
                </a:lnTo>
                <a:lnTo>
                  <a:pt x="18396" y="10172"/>
                </a:lnTo>
                <a:lnTo>
                  <a:pt x="18420" y="10220"/>
                </a:lnTo>
                <a:lnTo>
                  <a:pt x="18444" y="10245"/>
                </a:lnTo>
                <a:lnTo>
                  <a:pt x="18493" y="10245"/>
                </a:lnTo>
                <a:lnTo>
                  <a:pt x="18663" y="10269"/>
                </a:lnTo>
                <a:lnTo>
                  <a:pt x="18542" y="10391"/>
                </a:lnTo>
                <a:lnTo>
                  <a:pt x="18371" y="10512"/>
                </a:lnTo>
                <a:lnTo>
                  <a:pt x="18274" y="10464"/>
                </a:lnTo>
                <a:lnTo>
                  <a:pt x="18225" y="10439"/>
                </a:lnTo>
                <a:lnTo>
                  <a:pt x="18152" y="10439"/>
                </a:lnTo>
                <a:lnTo>
                  <a:pt x="18104" y="10488"/>
                </a:lnTo>
                <a:lnTo>
                  <a:pt x="18079" y="10537"/>
                </a:lnTo>
                <a:lnTo>
                  <a:pt x="18079" y="10610"/>
                </a:lnTo>
                <a:lnTo>
                  <a:pt x="18104" y="10658"/>
                </a:lnTo>
                <a:lnTo>
                  <a:pt x="17739" y="10829"/>
                </a:lnTo>
                <a:lnTo>
                  <a:pt x="17349" y="10950"/>
                </a:lnTo>
                <a:lnTo>
                  <a:pt x="16960" y="11023"/>
                </a:lnTo>
                <a:lnTo>
                  <a:pt x="16546" y="11096"/>
                </a:lnTo>
                <a:lnTo>
                  <a:pt x="16133" y="11121"/>
                </a:lnTo>
                <a:lnTo>
                  <a:pt x="15719" y="11145"/>
                </a:lnTo>
                <a:lnTo>
                  <a:pt x="14916" y="11169"/>
                </a:lnTo>
                <a:lnTo>
                  <a:pt x="13140" y="11194"/>
                </a:lnTo>
                <a:lnTo>
                  <a:pt x="12264" y="11242"/>
                </a:lnTo>
                <a:lnTo>
                  <a:pt x="11364" y="11340"/>
                </a:lnTo>
                <a:lnTo>
                  <a:pt x="10244" y="11461"/>
                </a:lnTo>
                <a:lnTo>
                  <a:pt x="9125" y="11559"/>
                </a:lnTo>
                <a:lnTo>
                  <a:pt x="8565" y="11583"/>
                </a:lnTo>
                <a:lnTo>
                  <a:pt x="8006" y="11583"/>
                </a:lnTo>
                <a:lnTo>
                  <a:pt x="7446" y="11559"/>
                </a:lnTo>
                <a:lnTo>
                  <a:pt x="6862" y="11510"/>
                </a:lnTo>
                <a:lnTo>
                  <a:pt x="5086" y="11364"/>
                </a:lnTo>
                <a:lnTo>
                  <a:pt x="4210" y="11242"/>
                </a:lnTo>
                <a:lnTo>
                  <a:pt x="3772" y="11169"/>
                </a:lnTo>
                <a:lnTo>
                  <a:pt x="3334" y="11072"/>
                </a:lnTo>
                <a:lnTo>
                  <a:pt x="2993" y="10999"/>
                </a:lnTo>
                <a:lnTo>
                  <a:pt x="2653" y="10877"/>
                </a:lnTo>
                <a:lnTo>
                  <a:pt x="2336" y="10756"/>
                </a:lnTo>
                <a:lnTo>
                  <a:pt x="2020" y="10610"/>
                </a:lnTo>
                <a:lnTo>
                  <a:pt x="1704" y="10439"/>
                </a:lnTo>
                <a:lnTo>
                  <a:pt x="1436" y="10245"/>
                </a:lnTo>
                <a:lnTo>
                  <a:pt x="1168" y="10001"/>
                </a:lnTo>
                <a:lnTo>
                  <a:pt x="949" y="9734"/>
                </a:lnTo>
                <a:lnTo>
                  <a:pt x="852" y="9588"/>
                </a:lnTo>
                <a:lnTo>
                  <a:pt x="779" y="9417"/>
                </a:lnTo>
                <a:lnTo>
                  <a:pt x="706" y="9271"/>
                </a:lnTo>
                <a:lnTo>
                  <a:pt x="657" y="9101"/>
                </a:lnTo>
                <a:lnTo>
                  <a:pt x="633" y="8931"/>
                </a:lnTo>
                <a:lnTo>
                  <a:pt x="609" y="8760"/>
                </a:lnTo>
                <a:lnTo>
                  <a:pt x="633" y="8420"/>
                </a:lnTo>
                <a:lnTo>
                  <a:pt x="682" y="8103"/>
                </a:lnTo>
                <a:lnTo>
                  <a:pt x="803" y="7763"/>
                </a:lnTo>
                <a:lnTo>
                  <a:pt x="949" y="7447"/>
                </a:lnTo>
                <a:lnTo>
                  <a:pt x="1120" y="7155"/>
                </a:lnTo>
                <a:lnTo>
                  <a:pt x="1387" y="6814"/>
                </a:lnTo>
                <a:lnTo>
                  <a:pt x="1679" y="6498"/>
                </a:lnTo>
                <a:lnTo>
                  <a:pt x="1996" y="6230"/>
                </a:lnTo>
                <a:lnTo>
                  <a:pt x="2336" y="5962"/>
                </a:lnTo>
                <a:lnTo>
                  <a:pt x="2336" y="5962"/>
                </a:lnTo>
                <a:lnTo>
                  <a:pt x="2117" y="6279"/>
                </a:lnTo>
                <a:lnTo>
                  <a:pt x="1898" y="6571"/>
                </a:lnTo>
                <a:lnTo>
                  <a:pt x="1874" y="6644"/>
                </a:lnTo>
                <a:lnTo>
                  <a:pt x="1898" y="6717"/>
                </a:lnTo>
                <a:lnTo>
                  <a:pt x="1947" y="6765"/>
                </a:lnTo>
                <a:lnTo>
                  <a:pt x="2044" y="6765"/>
                </a:lnTo>
                <a:lnTo>
                  <a:pt x="2117" y="6741"/>
                </a:lnTo>
                <a:lnTo>
                  <a:pt x="2190" y="6692"/>
                </a:lnTo>
                <a:lnTo>
                  <a:pt x="2336" y="6595"/>
                </a:lnTo>
                <a:lnTo>
                  <a:pt x="2458" y="6449"/>
                </a:lnTo>
                <a:lnTo>
                  <a:pt x="2555" y="6303"/>
                </a:lnTo>
                <a:lnTo>
                  <a:pt x="2847" y="5987"/>
                </a:lnTo>
                <a:lnTo>
                  <a:pt x="3164" y="5695"/>
                </a:lnTo>
                <a:lnTo>
                  <a:pt x="3188" y="5646"/>
                </a:lnTo>
                <a:lnTo>
                  <a:pt x="3212" y="5646"/>
                </a:lnTo>
                <a:lnTo>
                  <a:pt x="3091" y="5792"/>
                </a:lnTo>
                <a:lnTo>
                  <a:pt x="2847" y="6133"/>
                </a:lnTo>
                <a:lnTo>
                  <a:pt x="2774" y="6303"/>
                </a:lnTo>
                <a:lnTo>
                  <a:pt x="2677" y="6498"/>
                </a:lnTo>
                <a:lnTo>
                  <a:pt x="2677" y="6546"/>
                </a:lnTo>
                <a:lnTo>
                  <a:pt x="2726" y="6546"/>
                </a:lnTo>
                <a:lnTo>
                  <a:pt x="2896" y="6449"/>
                </a:lnTo>
                <a:lnTo>
                  <a:pt x="3066" y="6327"/>
                </a:lnTo>
                <a:lnTo>
                  <a:pt x="3212" y="6206"/>
                </a:lnTo>
                <a:lnTo>
                  <a:pt x="3334" y="6035"/>
                </a:lnTo>
                <a:lnTo>
                  <a:pt x="3480" y="5889"/>
                </a:lnTo>
                <a:lnTo>
                  <a:pt x="3626" y="5695"/>
                </a:lnTo>
                <a:lnTo>
                  <a:pt x="3650" y="5719"/>
                </a:lnTo>
                <a:lnTo>
                  <a:pt x="3699" y="5816"/>
                </a:lnTo>
                <a:lnTo>
                  <a:pt x="3577" y="5938"/>
                </a:lnTo>
                <a:lnTo>
                  <a:pt x="3456" y="6108"/>
                </a:lnTo>
                <a:lnTo>
                  <a:pt x="3407" y="6230"/>
                </a:lnTo>
                <a:lnTo>
                  <a:pt x="3407" y="6327"/>
                </a:lnTo>
                <a:lnTo>
                  <a:pt x="3407" y="6352"/>
                </a:lnTo>
                <a:lnTo>
                  <a:pt x="3456" y="6376"/>
                </a:lnTo>
                <a:lnTo>
                  <a:pt x="3529" y="6376"/>
                </a:lnTo>
                <a:lnTo>
                  <a:pt x="3626" y="6327"/>
                </a:lnTo>
                <a:lnTo>
                  <a:pt x="3772" y="6206"/>
                </a:lnTo>
                <a:lnTo>
                  <a:pt x="3869" y="6108"/>
                </a:lnTo>
                <a:lnTo>
                  <a:pt x="3967" y="6157"/>
                </a:lnTo>
                <a:lnTo>
                  <a:pt x="4064" y="6181"/>
                </a:lnTo>
                <a:lnTo>
                  <a:pt x="4186" y="6157"/>
                </a:lnTo>
                <a:lnTo>
                  <a:pt x="4283" y="6084"/>
                </a:lnTo>
                <a:lnTo>
                  <a:pt x="4307" y="6035"/>
                </a:lnTo>
                <a:lnTo>
                  <a:pt x="4307" y="5987"/>
                </a:lnTo>
                <a:lnTo>
                  <a:pt x="4137" y="5719"/>
                </a:lnTo>
                <a:lnTo>
                  <a:pt x="4015" y="5403"/>
                </a:lnTo>
                <a:lnTo>
                  <a:pt x="3918" y="5062"/>
                </a:lnTo>
                <a:lnTo>
                  <a:pt x="3845" y="4697"/>
                </a:lnTo>
                <a:lnTo>
                  <a:pt x="3821" y="4356"/>
                </a:lnTo>
                <a:lnTo>
                  <a:pt x="3821" y="3991"/>
                </a:lnTo>
                <a:lnTo>
                  <a:pt x="3845" y="3651"/>
                </a:lnTo>
                <a:lnTo>
                  <a:pt x="3894" y="3334"/>
                </a:lnTo>
                <a:lnTo>
                  <a:pt x="3942" y="3115"/>
                </a:lnTo>
                <a:lnTo>
                  <a:pt x="4015" y="2896"/>
                </a:lnTo>
                <a:lnTo>
                  <a:pt x="4113" y="2677"/>
                </a:lnTo>
                <a:lnTo>
                  <a:pt x="4210" y="2483"/>
                </a:lnTo>
                <a:lnTo>
                  <a:pt x="4332" y="2288"/>
                </a:lnTo>
                <a:lnTo>
                  <a:pt x="4478" y="2093"/>
                </a:lnTo>
                <a:lnTo>
                  <a:pt x="4599" y="1923"/>
                </a:lnTo>
                <a:lnTo>
                  <a:pt x="4770" y="1753"/>
                </a:lnTo>
                <a:lnTo>
                  <a:pt x="5110" y="1461"/>
                </a:lnTo>
                <a:lnTo>
                  <a:pt x="5475" y="1193"/>
                </a:lnTo>
                <a:lnTo>
                  <a:pt x="5865" y="974"/>
                </a:lnTo>
                <a:lnTo>
                  <a:pt x="6303" y="828"/>
                </a:lnTo>
                <a:lnTo>
                  <a:pt x="6716" y="706"/>
                </a:lnTo>
                <a:lnTo>
                  <a:pt x="7179" y="633"/>
                </a:lnTo>
                <a:lnTo>
                  <a:pt x="7008" y="731"/>
                </a:lnTo>
                <a:lnTo>
                  <a:pt x="6789" y="852"/>
                </a:lnTo>
                <a:lnTo>
                  <a:pt x="6546" y="998"/>
                </a:lnTo>
                <a:lnTo>
                  <a:pt x="6424" y="1071"/>
                </a:lnTo>
                <a:lnTo>
                  <a:pt x="6327" y="1169"/>
                </a:lnTo>
                <a:lnTo>
                  <a:pt x="6278" y="1266"/>
                </a:lnTo>
                <a:lnTo>
                  <a:pt x="6230" y="1363"/>
                </a:lnTo>
                <a:lnTo>
                  <a:pt x="6254" y="1412"/>
                </a:lnTo>
                <a:lnTo>
                  <a:pt x="6303" y="1461"/>
                </a:lnTo>
                <a:lnTo>
                  <a:pt x="6400" y="1485"/>
                </a:lnTo>
                <a:lnTo>
                  <a:pt x="6522" y="1461"/>
                </a:lnTo>
                <a:lnTo>
                  <a:pt x="6643" y="1436"/>
                </a:lnTo>
                <a:lnTo>
                  <a:pt x="6765" y="1363"/>
                </a:lnTo>
                <a:lnTo>
                  <a:pt x="7033" y="1217"/>
                </a:lnTo>
                <a:lnTo>
                  <a:pt x="7203" y="1096"/>
                </a:lnTo>
                <a:lnTo>
                  <a:pt x="7811" y="779"/>
                </a:lnTo>
                <a:lnTo>
                  <a:pt x="7982" y="682"/>
                </a:lnTo>
                <a:lnTo>
                  <a:pt x="8055" y="633"/>
                </a:lnTo>
                <a:lnTo>
                  <a:pt x="8128" y="560"/>
                </a:lnTo>
                <a:close/>
                <a:moveTo>
                  <a:pt x="7933" y="1"/>
                </a:moveTo>
                <a:lnTo>
                  <a:pt x="7349" y="49"/>
                </a:lnTo>
                <a:lnTo>
                  <a:pt x="6789" y="147"/>
                </a:lnTo>
                <a:lnTo>
                  <a:pt x="6254" y="268"/>
                </a:lnTo>
                <a:lnTo>
                  <a:pt x="5767" y="439"/>
                </a:lnTo>
                <a:lnTo>
                  <a:pt x="5524" y="536"/>
                </a:lnTo>
                <a:lnTo>
                  <a:pt x="5281" y="658"/>
                </a:lnTo>
                <a:lnTo>
                  <a:pt x="5062" y="804"/>
                </a:lnTo>
                <a:lnTo>
                  <a:pt x="4843" y="950"/>
                </a:lnTo>
                <a:lnTo>
                  <a:pt x="4624" y="1120"/>
                </a:lnTo>
                <a:lnTo>
                  <a:pt x="4429" y="1315"/>
                </a:lnTo>
                <a:lnTo>
                  <a:pt x="4259" y="1509"/>
                </a:lnTo>
                <a:lnTo>
                  <a:pt x="4088" y="1728"/>
                </a:lnTo>
                <a:lnTo>
                  <a:pt x="3942" y="1947"/>
                </a:lnTo>
                <a:lnTo>
                  <a:pt x="3796" y="2166"/>
                </a:lnTo>
                <a:lnTo>
                  <a:pt x="3675" y="2410"/>
                </a:lnTo>
                <a:lnTo>
                  <a:pt x="3577" y="2653"/>
                </a:lnTo>
                <a:lnTo>
                  <a:pt x="3480" y="2896"/>
                </a:lnTo>
                <a:lnTo>
                  <a:pt x="3407" y="3164"/>
                </a:lnTo>
                <a:lnTo>
                  <a:pt x="3358" y="3407"/>
                </a:lnTo>
                <a:lnTo>
                  <a:pt x="3310" y="3675"/>
                </a:lnTo>
                <a:lnTo>
                  <a:pt x="3310" y="3870"/>
                </a:lnTo>
                <a:lnTo>
                  <a:pt x="3334" y="4210"/>
                </a:lnTo>
                <a:lnTo>
                  <a:pt x="3383" y="4624"/>
                </a:lnTo>
                <a:lnTo>
                  <a:pt x="3480" y="5086"/>
                </a:lnTo>
                <a:lnTo>
                  <a:pt x="3285" y="5086"/>
                </a:lnTo>
                <a:lnTo>
                  <a:pt x="3115" y="5111"/>
                </a:lnTo>
                <a:lnTo>
                  <a:pt x="2726" y="5184"/>
                </a:lnTo>
                <a:lnTo>
                  <a:pt x="2409" y="5305"/>
                </a:lnTo>
                <a:lnTo>
                  <a:pt x="2166" y="5427"/>
                </a:lnTo>
                <a:lnTo>
                  <a:pt x="1825" y="5622"/>
                </a:lnTo>
                <a:lnTo>
                  <a:pt x="1485" y="5889"/>
                </a:lnTo>
                <a:lnTo>
                  <a:pt x="1193" y="6157"/>
                </a:lnTo>
                <a:lnTo>
                  <a:pt x="901" y="6473"/>
                </a:lnTo>
                <a:lnTo>
                  <a:pt x="657" y="6814"/>
                </a:lnTo>
                <a:lnTo>
                  <a:pt x="439" y="7179"/>
                </a:lnTo>
                <a:lnTo>
                  <a:pt x="268" y="7544"/>
                </a:lnTo>
                <a:lnTo>
                  <a:pt x="122" y="7909"/>
                </a:lnTo>
                <a:lnTo>
                  <a:pt x="25" y="8274"/>
                </a:lnTo>
                <a:lnTo>
                  <a:pt x="1" y="8614"/>
                </a:lnTo>
                <a:lnTo>
                  <a:pt x="1" y="8931"/>
                </a:lnTo>
                <a:lnTo>
                  <a:pt x="74" y="9247"/>
                </a:lnTo>
                <a:lnTo>
                  <a:pt x="171" y="9539"/>
                </a:lnTo>
                <a:lnTo>
                  <a:pt x="293" y="9807"/>
                </a:lnTo>
                <a:lnTo>
                  <a:pt x="487" y="10074"/>
                </a:lnTo>
                <a:lnTo>
                  <a:pt x="682" y="10318"/>
                </a:lnTo>
                <a:lnTo>
                  <a:pt x="925" y="10561"/>
                </a:lnTo>
                <a:lnTo>
                  <a:pt x="1168" y="10756"/>
                </a:lnTo>
                <a:lnTo>
                  <a:pt x="1436" y="10950"/>
                </a:lnTo>
                <a:lnTo>
                  <a:pt x="1728" y="11121"/>
                </a:lnTo>
                <a:lnTo>
                  <a:pt x="2020" y="11267"/>
                </a:lnTo>
                <a:lnTo>
                  <a:pt x="2336" y="11413"/>
                </a:lnTo>
                <a:lnTo>
                  <a:pt x="2628" y="11534"/>
                </a:lnTo>
                <a:lnTo>
                  <a:pt x="2945" y="11632"/>
                </a:lnTo>
                <a:lnTo>
                  <a:pt x="3334" y="11729"/>
                </a:lnTo>
                <a:lnTo>
                  <a:pt x="3723" y="11802"/>
                </a:lnTo>
                <a:lnTo>
                  <a:pt x="4526" y="11924"/>
                </a:lnTo>
                <a:lnTo>
                  <a:pt x="6132" y="12070"/>
                </a:lnTo>
                <a:lnTo>
                  <a:pt x="7276" y="12167"/>
                </a:lnTo>
                <a:lnTo>
                  <a:pt x="7836" y="12191"/>
                </a:lnTo>
                <a:lnTo>
                  <a:pt x="8395" y="12216"/>
                </a:lnTo>
                <a:lnTo>
                  <a:pt x="8955" y="12191"/>
                </a:lnTo>
                <a:lnTo>
                  <a:pt x="9514" y="12167"/>
                </a:lnTo>
                <a:lnTo>
                  <a:pt x="10098" y="12118"/>
                </a:lnTo>
                <a:lnTo>
                  <a:pt x="10658" y="12070"/>
                </a:lnTo>
                <a:lnTo>
                  <a:pt x="11583" y="11948"/>
                </a:lnTo>
                <a:lnTo>
                  <a:pt x="12507" y="11875"/>
                </a:lnTo>
                <a:lnTo>
                  <a:pt x="13432" y="11826"/>
                </a:lnTo>
                <a:lnTo>
                  <a:pt x="14357" y="11802"/>
                </a:lnTo>
                <a:lnTo>
                  <a:pt x="15208" y="11802"/>
                </a:lnTo>
                <a:lnTo>
                  <a:pt x="16060" y="11753"/>
                </a:lnTo>
                <a:lnTo>
                  <a:pt x="16498" y="11729"/>
                </a:lnTo>
                <a:lnTo>
                  <a:pt x="16911" y="11656"/>
                </a:lnTo>
                <a:lnTo>
                  <a:pt x="17325" y="11583"/>
                </a:lnTo>
                <a:lnTo>
                  <a:pt x="17739" y="11486"/>
                </a:lnTo>
                <a:lnTo>
                  <a:pt x="18079" y="11364"/>
                </a:lnTo>
                <a:lnTo>
                  <a:pt x="18396" y="11218"/>
                </a:lnTo>
                <a:lnTo>
                  <a:pt x="18688" y="11048"/>
                </a:lnTo>
                <a:lnTo>
                  <a:pt x="18931" y="10853"/>
                </a:lnTo>
                <a:lnTo>
                  <a:pt x="19174" y="10634"/>
                </a:lnTo>
                <a:lnTo>
                  <a:pt x="19369" y="10415"/>
                </a:lnTo>
                <a:lnTo>
                  <a:pt x="19539" y="10147"/>
                </a:lnTo>
                <a:lnTo>
                  <a:pt x="19685" y="9880"/>
                </a:lnTo>
                <a:lnTo>
                  <a:pt x="19807" y="9588"/>
                </a:lnTo>
                <a:lnTo>
                  <a:pt x="19904" y="9296"/>
                </a:lnTo>
                <a:lnTo>
                  <a:pt x="19953" y="8979"/>
                </a:lnTo>
                <a:lnTo>
                  <a:pt x="19977" y="8663"/>
                </a:lnTo>
                <a:lnTo>
                  <a:pt x="19977" y="8322"/>
                </a:lnTo>
                <a:lnTo>
                  <a:pt x="19953" y="8006"/>
                </a:lnTo>
                <a:lnTo>
                  <a:pt x="19880" y="7665"/>
                </a:lnTo>
                <a:lnTo>
                  <a:pt x="19783" y="7325"/>
                </a:lnTo>
                <a:lnTo>
                  <a:pt x="19710" y="7057"/>
                </a:lnTo>
                <a:lnTo>
                  <a:pt x="19588" y="6790"/>
                </a:lnTo>
                <a:lnTo>
                  <a:pt x="19442" y="6546"/>
                </a:lnTo>
                <a:lnTo>
                  <a:pt x="19296" y="6303"/>
                </a:lnTo>
                <a:lnTo>
                  <a:pt x="19126" y="6060"/>
                </a:lnTo>
                <a:lnTo>
                  <a:pt x="18955" y="5865"/>
                </a:lnTo>
                <a:lnTo>
                  <a:pt x="18761" y="5670"/>
                </a:lnTo>
                <a:lnTo>
                  <a:pt x="18542" y="5476"/>
                </a:lnTo>
                <a:lnTo>
                  <a:pt x="18323" y="5330"/>
                </a:lnTo>
                <a:lnTo>
                  <a:pt x="18104" y="5208"/>
                </a:lnTo>
                <a:lnTo>
                  <a:pt x="17860" y="5086"/>
                </a:lnTo>
                <a:lnTo>
                  <a:pt x="17593" y="5013"/>
                </a:lnTo>
                <a:lnTo>
                  <a:pt x="17325" y="4965"/>
                </a:lnTo>
                <a:lnTo>
                  <a:pt x="17057" y="4940"/>
                </a:lnTo>
                <a:lnTo>
                  <a:pt x="16790" y="4965"/>
                </a:lnTo>
                <a:lnTo>
                  <a:pt x="16522" y="5013"/>
                </a:lnTo>
                <a:lnTo>
                  <a:pt x="16522" y="4794"/>
                </a:lnTo>
                <a:lnTo>
                  <a:pt x="16522" y="4600"/>
                </a:lnTo>
                <a:lnTo>
                  <a:pt x="16473" y="4381"/>
                </a:lnTo>
                <a:lnTo>
                  <a:pt x="16425" y="4186"/>
                </a:lnTo>
                <a:lnTo>
                  <a:pt x="16352" y="3991"/>
                </a:lnTo>
                <a:lnTo>
                  <a:pt x="16279" y="3797"/>
                </a:lnTo>
                <a:lnTo>
                  <a:pt x="16182" y="3602"/>
                </a:lnTo>
                <a:lnTo>
                  <a:pt x="16060" y="3407"/>
                </a:lnTo>
                <a:lnTo>
                  <a:pt x="15792" y="3067"/>
                </a:lnTo>
                <a:lnTo>
                  <a:pt x="15500" y="2750"/>
                </a:lnTo>
                <a:lnTo>
                  <a:pt x="15184" y="2483"/>
                </a:lnTo>
                <a:lnTo>
                  <a:pt x="14843" y="2239"/>
                </a:lnTo>
                <a:lnTo>
                  <a:pt x="14673" y="2142"/>
                </a:lnTo>
                <a:lnTo>
                  <a:pt x="14478" y="2045"/>
                </a:lnTo>
                <a:lnTo>
                  <a:pt x="14284" y="1972"/>
                </a:lnTo>
                <a:lnTo>
                  <a:pt x="14089" y="1899"/>
                </a:lnTo>
                <a:lnTo>
                  <a:pt x="13870" y="1850"/>
                </a:lnTo>
                <a:lnTo>
                  <a:pt x="13651" y="1801"/>
                </a:lnTo>
                <a:lnTo>
                  <a:pt x="13432" y="1777"/>
                </a:lnTo>
                <a:lnTo>
                  <a:pt x="13213" y="1777"/>
                </a:lnTo>
                <a:lnTo>
                  <a:pt x="12994" y="1801"/>
                </a:lnTo>
                <a:lnTo>
                  <a:pt x="12775" y="1826"/>
                </a:lnTo>
                <a:lnTo>
                  <a:pt x="12580" y="1899"/>
                </a:lnTo>
                <a:lnTo>
                  <a:pt x="12386" y="1972"/>
                </a:lnTo>
                <a:lnTo>
                  <a:pt x="12215" y="2069"/>
                </a:lnTo>
                <a:lnTo>
                  <a:pt x="12069" y="2191"/>
                </a:lnTo>
                <a:lnTo>
                  <a:pt x="11923" y="2361"/>
                </a:lnTo>
                <a:lnTo>
                  <a:pt x="11802" y="2531"/>
                </a:lnTo>
                <a:lnTo>
                  <a:pt x="11656" y="2239"/>
                </a:lnTo>
                <a:lnTo>
                  <a:pt x="11485" y="1947"/>
                </a:lnTo>
                <a:lnTo>
                  <a:pt x="11291" y="1680"/>
                </a:lnTo>
                <a:lnTo>
                  <a:pt x="11072" y="1412"/>
                </a:lnTo>
                <a:lnTo>
                  <a:pt x="10828" y="1169"/>
                </a:lnTo>
                <a:lnTo>
                  <a:pt x="10585" y="925"/>
                </a:lnTo>
                <a:lnTo>
                  <a:pt x="10317" y="731"/>
                </a:lnTo>
                <a:lnTo>
                  <a:pt x="10050" y="536"/>
                </a:lnTo>
                <a:lnTo>
                  <a:pt x="9806" y="390"/>
                </a:lnTo>
                <a:lnTo>
                  <a:pt x="9563" y="268"/>
                </a:lnTo>
                <a:lnTo>
                  <a:pt x="9320" y="195"/>
                </a:lnTo>
                <a:lnTo>
                  <a:pt x="9052" y="122"/>
                </a:lnTo>
                <a:lnTo>
                  <a:pt x="8784" y="74"/>
                </a:lnTo>
                <a:lnTo>
                  <a:pt x="8492" y="25"/>
                </a:lnTo>
                <a:lnTo>
                  <a:pt x="8225" y="1"/>
                </a:lnTo>
                <a:close/>
              </a:path>
            </a:pathLst>
          </a:cu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4362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6724" y="607550"/>
            <a:ext cx="103282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+mj-lt"/>
              </a:rPr>
              <a:t> Other major effects impacting </a:t>
            </a:r>
            <a:r>
              <a:rPr lang="en-US" sz="4800" b="1" dirty="0" smtClean="0">
                <a:solidFill>
                  <a:schemeClr val="bg1"/>
                </a:solidFill>
                <a:latin typeface="+mj-lt"/>
              </a:rPr>
              <a:t>education</a:t>
            </a:r>
            <a:endParaRPr lang="en-US" sz="4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646" y="1438547"/>
            <a:ext cx="1106129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General health care access adversely affected (67% responses)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People fearful of the pandemic &amp; traumatized (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50%)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Inadequate access to food and nutrition (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57%)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Income decline of families (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46%) 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Higher  malnourished rural women and girls (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62%) 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Higher girls dropout due to lower family income (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50%)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Gender-based violence may increase (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44%)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Trauma, mental health, senior citizens challenges, lack of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knowledge of Caregivers or parents on 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COVID-19 also concerns (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62%)</a:t>
            </a:r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Google Shape;425;p38"/>
          <p:cNvSpPr/>
          <p:nvPr/>
        </p:nvSpPr>
        <p:spPr>
          <a:xfrm>
            <a:off x="10514797" y="3944112"/>
            <a:ext cx="1104911" cy="1088368"/>
          </a:xfrm>
          <a:custGeom>
            <a:avLst/>
            <a:gdLst/>
            <a:ahLst/>
            <a:cxnLst/>
            <a:rect l="l" t="t" r="r" b="b"/>
            <a:pathLst>
              <a:path w="20975" h="20659" extrusionOk="0">
                <a:moveTo>
                  <a:pt x="10317" y="1704"/>
                </a:moveTo>
                <a:lnTo>
                  <a:pt x="10269" y="1728"/>
                </a:lnTo>
                <a:lnTo>
                  <a:pt x="10171" y="1825"/>
                </a:lnTo>
                <a:lnTo>
                  <a:pt x="10123" y="1947"/>
                </a:lnTo>
                <a:lnTo>
                  <a:pt x="10098" y="2069"/>
                </a:lnTo>
                <a:lnTo>
                  <a:pt x="10074" y="2190"/>
                </a:lnTo>
                <a:lnTo>
                  <a:pt x="10050" y="2336"/>
                </a:lnTo>
                <a:lnTo>
                  <a:pt x="10050" y="2482"/>
                </a:lnTo>
                <a:lnTo>
                  <a:pt x="10098" y="2653"/>
                </a:lnTo>
                <a:lnTo>
                  <a:pt x="10123" y="2701"/>
                </a:lnTo>
                <a:lnTo>
                  <a:pt x="10147" y="2774"/>
                </a:lnTo>
                <a:lnTo>
                  <a:pt x="10196" y="2799"/>
                </a:lnTo>
                <a:lnTo>
                  <a:pt x="10244" y="2823"/>
                </a:lnTo>
                <a:lnTo>
                  <a:pt x="10342" y="2823"/>
                </a:lnTo>
                <a:lnTo>
                  <a:pt x="10439" y="2774"/>
                </a:lnTo>
                <a:lnTo>
                  <a:pt x="10463" y="2726"/>
                </a:lnTo>
                <a:lnTo>
                  <a:pt x="10488" y="2677"/>
                </a:lnTo>
                <a:lnTo>
                  <a:pt x="10488" y="2580"/>
                </a:lnTo>
                <a:lnTo>
                  <a:pt x="10488" y="2482"/>
                </a:lnTo>
                <a:lnTo>
                  <a:pt x="10463" y="2263"/>
                </a:lnTo>
                <a:lnTo>
                  <a:pt x="10463" y="1850"/>
                </a:lnTo>
                <a:lnTo>
                  <a:pt x="10439" y="1777"/>
                </a:lnTo>
                <a:lnTo>
                  <a:pt x="10390" y="1728"/>
                </a:lnTo>
                <a:lnTo>
                  <a:pt x="10317" y="1704"/>
                </a:lnTo>
                <a:close/>
                <a:moveTo>
                  <a:pt x="8054" y="1"/>
                </a:moveTo>
                <a:lnTo>
                  <a:pt x="7981" y="25"/>
                </a:lnTo>
                <a:lnTo>
                  <a:pt x="7933" y="122"/>
                </a:lnTo>
                <a:lnTo>
                  <a:pt x="7908" y="220"/>
                </a:lnTo>
                <a:lnTo>
                  <a:pt x="7884" y="439"/>
                </a:lnTo>
                <a:lnTo>
                  <a:pt x="7908" y="852"/>
                </a:lnTo>
                <a:lnTo>
                  <a:pt x="7933" y="1071"/>
                </a:lnTo>
                <a:lnTo>
                  <a:pt x="7957" y="1290"/>
                </a:lnTo>
                <a:lnTo>
                  <a:pt x="8054" y="1704"/>
                </a:lnTo>
                <a:lnTo>
                  <a:pt x="8103" y="2044"/>
                </a:lnTo>
                <a:lnTo>
                  <a:pt x="8200" y="2458"/>
                </a:lnTo>
                <a:lnTo>
                  <a:pt x="8273" y="2653"/>
                </a:lnTo>
                <a:lnTo>
                  <a:pt x="8371" y="2823"/>
                </a:lnTo>
                <a:lnTo>
                  <a:pt x="8468" y="2969"/>
                </a:lnTo>
                <a:lnTo>
                  <a:pt x="8541" y="2993"/>
                </a:lnTo>
                <a:lnTo>
                  <a:pt x="8614" y="3042"/>
                </a:lnTo>
                <a:lnTo>
                  <a:pt x="8711" y="3042"/>
                </a:lnTo>
                <a:lnTo>
                  <a:pt x="8784" y="2993"/>
                </a:lnTo>
                <a:lnTo>
                  <a:pt x="8857" y="2920"/>
                </a:lnTo>
                <a:lnTo>
                  <a:pt x="8857" y="2847"/>
                </a:lnTo>
                <a:lnTo>
                  <a:pt x="8857" y="2726"/>
                </a:lnTo>
                <a:lnTo>
                  <a:pt x="8809" y="2604"/>
                </a:lnTo>
                <a:lnTo>
                  <a:pt x="8711" y="2385"/>
                </a:lnTo>
                <a:lnTo>
                  <a:pt x="8614" y="2044"/>
                </a:lnTo>
                <a:lnTo>
                  <a:pt x="8517" y="1704"/>
                </a:lnTo>
                <a:lnTo>
                  <a:pt x="8444" y="1290"/>
                </a:lnTo>
                <a:lnTo>
                  <a:pt x="8395" y="876"/>
                </a:lnTo>
                <a:lnTo>
                  <a:pt x="8322" y="487"/>
                </a:lnTo>
                <a:lnTo>
                  <a:pt x="8273" y="293"/>
                </a:lnTo>
                <a:lnTo>
                  <a:pt x="8225" y="98"/>
                </a:lnTo>
                <a:lnTo>
                  <a:pt x="8176" y="25"/>
                </a:lnTo>
                <a:lnTo>
                  <a:pt x="8103" y="1"/>
                </a:lnTo>
                <a:close/>
                <a:moveTo>
                  <a:pt x="12483" y="1"/>
                </a:moveTo>
                <a:lnTo>
                  <a:pt x="12337" y="122"/>
                </a:lnTo>
                <a:lnTo>
                  <a:pt x="12239" y="244"/>
                </a:lnTo>
                <a:lnTo>
                  <a:pt x="12142" y="414"/>
                </a:lnTo>
                <a:lnTo>
                  <a:pt x="12093" y="585"/>
                </a:lnTo>
                <a:lnTo>
                  <a:pt x="11996" y="949"/>
                </a:lnTo>
                <a:lnTo>
                  <a:pt x="11923" y="1290"/>
                </a:lnTo>
                <a:lnTo>
                  <a:pt x="11753" y="2166"/>
                </a:lnTo>
                <a:lnTo>
                  <a:pt x="11631" y="2531"/>
                </a:lnTo>
                <a:lnTo>
                  <a:pt x="11607" y="2701"/>
                </a:lnTo>
                <a:lnTo>
                  <a:pt x="11607" y="2799"/>
                </a:lnTo>
                <a:lnTo>
                  <a:pt x="11607" y="2872"/>
                </a:lnTo>
                <a:lnTo>
                  <a:pt x="11655" y="2969"/>
                </a:lnTo>
                <a:lnTo>
                  <a:pt x="11753" y="3018"/>
                </a:lnTo>
                <a:lnTo>
                  <a:pt x="11850" y="3042"/>
                </a:lnTo>
                <a:lnTo>
                  <a:pt x="11947" y="3018"/>
                </a:lnTo>
                <a:lnTo>
                  <a:pt x="12069" y="2920"/>
                </a:lnTo>
                <a:lnTo>
                  <a:pt x="12142" y="2774"/>
                </a:lnTo>
                <a:lnTo>
                  <a:pt x="12191" y="2604"/>
                </a:lnTo>
                <a:lnTo>
                  <a:pt x="12239" y="2434"/>
                </a:lnTo>
                <a:lnTo>
                  <a:pt x="12288" y="2069"/>
                </a:lnTo>
                <a:lnTo>
                  <a:pt x="12337" y="1752"/>
                </a:lnTo>
                <a:lnTo>
                  <a:pt x="12458" y="974"/>
                </a:lnTo>
                <a:lnTo>
                  <a:pt x="12556" y="585"/>
                </a:lnTo>
                <a:lnTo>
                  <a:pt x="12604" y="390"/>
                </a:lnTo>
                <a:lnTo>
                  <a:pt x="12677" y="220"/>
                </a:lnTo>
                <a:lnTo>
                  <a:pt x="12702" y="171"/>
                </a:lnTo>
                <a:lnTo>
                  <a:pt x="12702" y="122"/>
                </a:lnTo>
                <a:lnTo>
                  <a:pt x="12653" y="25"/>
                </a:lnTo>
                <a:lnTo>
                  <a:pt x="12629" y="1"/>
                </a:lnTo>
                <a:close/>
                <a:moveTo>
                  <a:pt x="14089" y="2507"/>
                </a:moveTo>
                <a:lnTo>
                  <a:pt x="13991" y="2555"/>
                </a:lnTo>
                <a:lnTo>
                  <a:pt x="13918" y="2628"/>
                </a:lnTo>
                <a:lnTo>
                  <a:pt x="13845" y="2726"/>
                </a:lnTo>
                <a:lnTo>
                  <a:pt x="13797" y="2847"/>
                </a:lnTo>
                <a:lnTo>
                  <a:pt x="13699" y="3066"/>
                </a:lnTo>
                <a:lnTo>
                  <a:pt x="13651" y="3212"/>
                </a:lnTo>
                <a:lnTo>
                  <a:pt x="13651" y="3334"/>
                </a:lnTo>
                <a:lnTo>
                  <a:pt x="13651" y="3383"/>
                </a:lnTo>
                <a:lnTo>
                  <a:pt x="13675" y="3431"/>
                </a:lnTo>
                <a:lnTo>
                  <a:pt x="13724" y="3456"/>
                </a:lnTo>
                <a:lnTo>
                  <a:pt x="13772" y="3480"/>
                </a:lnTo>
                <a:lnTo>
                  <a:pt x="13821" y="3504"/>
                </a:lnTo>
                <a:lnTo>
                  <a:pt x="13894" y="3480"/>
                </a:lnTo>
                <a:lnTo>
                  <a:pt x="13918" y="3456"/>
                </a:lnTo>
                <a:lnTo>
                  <a:pt x="13967" y="3407"/>
                </a:lnTo>
                <a:lnTo>
                  <a:pt x="14040" y="3212"/>
                </a:lnTo>
                <a:lnTo>
                  <a:pt x="14089" y="3018"/>
                </a:lnTo>
                <a:lnTo>
                  <a:pt x="14162" y="2799"/>
                </a:lnTo>
                <a:lnTo>
                  <a:pt x="14210" y="2701"/>
                </a:lnTo>
                <a:lnTo>
                  <a:pt x="14235" y="2604"/>
                </a:lnTo>
                <a:lnTo>
                  <a:pt x="14210" y="2555"/>
                </a:lnTo>
                <a:lnTo>
                  <a:pt x="14186" y="2531"/>
                </a:lnTo>
                <a:lnTo>
                  <a:pt x="14137" y="2507"/>
                </a:lnTo>
                <a:close/>
                <a:moveTo>
                  <a:pt x="6692" y="2385"/>
                </a:moveTo>
                <a:lnTo>
                  <a:pt x="6667" y="2409"/>
                </a:lnTo>
                <a:lnTo>
                  <a:pt x="6594" y="2507"/>
                </a:lnTo>
                <a:lnTo>
                  <a:pt x="6570" y="2628"/>
                </a:lnTo>
                <a:lnTo>
                  <a:pt x="6594" y="2774"/>
                </a:lnTo>
                <a:lnTo>
                  <a:pt x="6619" y="2920"/>
                </a:lnTo>
                <a:lnTo>
                  <a:pt x="6740" y="3188"/>
                </a:lnTo>
                <a:lnTo>
                  <a:pt x="6838" y="3431"/>
                </a:lnTo>
                <a:lnTo>
                  <a:pt x="6886" y="3504"/>
                </a:lnTo>
                <a:lnTo>
                  <a:pt x="6935" y="3553"/>
                </a:lnTo>
                <a:lnTo>
                  <a:pt x="7008" y="3553"/>
                </a:lnTo>
                <a:lnTo>
                  <a:pt x="7081" y="3529"/>
                </a:lnTo>
                <a:lnTo>
                  <a:pt x="7130" y="3504"/>
                </a:lnTo>
                <a:lnTo>
                  <a:pt x="7154" y="3456"/>
                </a:lnTo>
                <a:lnTo>
                  <a:pt x="7178" y="3383"/>
                </a:lnTo>
                <a:lnTo>
                  <a:pt x="7154" y="3310"/>
                </a:lnTo>
                <a:lnTo>
                  <a:pt x="6935" y="2823"/>
                </a:lnTo>
                <a:lnTo>
                  <a:pt x="6862" y="2604"/>
                </a:lnTo>
                <a:lnTo>
                  <a:pt x="6813" y="2507"/>
                </a:lnTo>
                <a:lnTo>
                  <a:pt x="6740" y="2409"/>
                </a:lnTo>
                <a:lnTo>
                  <a:pt x="6692" y="2385"/>
                </a:lnTo>
                <a:close/>
                <a:moveTo>
                  <a:pt x="16668" y="2020"/>
                </a:moveTo>
                <a:lnTo>
                  <a:pt x="16595" y="2044"/>
                </a:lnTo>
                <a:lnTo>
                  <a:pt x="16546" y="2093"/>
                </a:lnTo>
                <a:lnTo>
                  <a:pt x="16303" y="2409"/>
                </a:lnTo>
                <a:lnTo>
                  <a:pt x="16084" y="2726"/>
                </a:lnTo>
                <a:lnTo>
                  <a:pt x="15889" y="3042"/>
                </a:lnTo>
                <a:lnTo>
                  <a:pt x="15719" y="3383"/>
                </a:lnTo>
                <a:lnTo>
                  <a:pt x="15573" y="3626"/>
                </a:lnTo>
                <a:lnTo>
                  <a:pt x="15427" y="3894"/>
                </a:lnTo>
                <a:lnTo>
                  <a:pt x="15281" y="4137"/>
                </a:lnTo>
                <a:lnTo>
                  <a:pt x="15184" y="4380"/>
                </a:lnTo>
                <a:lnTo>
                  <a:pt x="15159" y="4453"/>
                </a:lnTo>
                <a:lnTo>
                  <a:pt x="15184" y="4502"/>
                </a:lnTo>
                <a:lnTo>
                  <a:pt x="15232" y="4575"/>
                </a:lnTo>
                <a:lnTo>
                  <a:pt x="15330" y="4624"/>
                </a:lnTo>
                <a:lnTo>
                  <a:pt x="15427" y="4624"/>
                </a:lnTo>
                <a:lnTo>
                  <a:pt x="15549" y="4575"/>
                </a:lnTo>
                <a:lnTo>
                  <a:pt x="15646" y="4502"/>
                </a:lnTo>
                <a:lnTo>
                  <a:pt x="15743" y="4380"/>
                </a:lnTo>
                <a:lnTo>
                  <a:pt x="15816" y="4259"/>
                </a:lnTo>
                <a:lnTo>
                  <a:pt x="15962" y="3991"/>
                </a:lnTo>
                <a:lnTo>
                  <a:pt x="16060" y="3723"/>
                </a:lnTo>
                <a:lnTo>
                  <a:pt x="16352" y="3091"/>
                </a:lnTo>
                <a:lnTo>
                  <a:pt x="16498" y="2872"/>
                </a:lnTo>
                <a:lnTo>
                  <a:pt x="16619" y="2677"/>
                </a:lnTo>
                <a:lnTo>
                  <a:pt x="16765" y="2458"/>
                </a:lnTo>
                <a:lnTo>
                  <a:pt x="16887" y="2239"/>
                </a:lnTo>
                <a:lnTo>
                  <a:pt x="16911" y="2166"/>
                </a:lnTo>
                <a:lnTo>
                  <a:pt x="16887" y="2117"/>
                </a:lnTo>
                <a:lnTo>
                  <a:pt x="16838" y="2069"/>
                </a:lnTo>
                <a:lnTo>
                  <a:pt x="16790" y="2044"/>
                </a:lnTo>
                <a:lnTo>
                  <a:pt x="16741" y="2020"/>
                </a:lnTo>
                <a:close/>
                <a:moveTo>
                  <a:pt x="3869" y="2020"/>
                </a:moveTo>
                <a:lnTo>
                  <a:pt x="3820" y="2044"/>
                </a:lnTo>
                <a:lnTo>
                  <a:pt x="3796" y="2044"/>
                </a:lnTo>
                <a:lnTo>
                  <a:pt x="3747" y="2093"/>
                </a:lnTo>
                <a:lnTo>
                  <a:pt x="3723" y="2190"/>
                </a:lnTo>
                <a:lnTo>
                  <a:pt x="3747" y="2263"/>
                </a:lnTo>
                <a:lnTo>
                  <a:pt x="3796" y="2312"/>
                </a:lnTo>
                <a:lnTo>
                  <a:pt x="3820" y="2385"/>
                </a:lnTo>
                <a:lnTo>
                  <a:pt x="3869" y="2531"/>
                </a:lnTo>
                <a:lnTo>
                  <a:pt x="3991" y="2799"/>
                </a:lnTo>
                <a:lnTo>
                  <a:pt x="4185" y="3188"/>
                </a:lnTo>
                <a:lnTo>
                  <a:pt x="4404" y="3577"/>
                </a:lnTo>
                <a:lnTo>
                  <a:pt x="4599" y="3869"/>
                </a:lnTo>
                <a:lnTo>
                  <a:pt x="4818" y="4161"/>
                </a:lnTo>
                <a:lnTo>
                  <a:pt x="5086" y="4405"/>
                </a:lnTo>
                <a:lnTo>
                  <a:pt x="5207" y="4526"/>
                </a:lnTo>
                <a:lnTo>
                  <a:pt x="5378" y="4624"/>
                </a:lnTo>
                <a:lnTo>
                  <a:pt x="5475" y="4648"/>
                </a:lnTo>
                <a:lnTo>
                  <a:pt x="5572" y="4648"/>
                </a:lnTo>
                <a:lnTo>
                  <a:pt x="5645" y="4599"/>
                </a:lnTo>
                <a:lnTo>
                  <a:pt x="5694" y="4526"/>
                </a:lnTo>
                <a:lnTo>
                  <a:pt x="5718" y="4453"/>
                </a:lnTo>
                <a:lnTo>
                  <a:pt x="5718" y="4356"/>
                </a:lnTo>
                <a:lnTo>
                  <a:pt x="5694" y="4283"/>
                </a:lnTo>
                <a:lnTo>
                  <a:pt x="5621" y="4210"/>
                </a:lnTo>
                <a:lnTo>
                  <a:pt x="5451" y="4088"/>
                </a:lnTo>
                <a:lnTo>
                  <a:pt x="5329" y="3991"/>
                </a:lnTo>
                <a:lnTo>
                  <a:pt x="5086" y="3723"/>
                </a:lnTo>
                <a:lnTo>
                  <a:pt x="4867" y="3431"/>
                </a:lnTo>
                <a:lnTo>
                  <a:pt x="4672" y="3139"/>
                </a:lnTo>
                <a:lnTo>
                  <a:pt x="4526" y="2847"/>
                </a:lnTo>
                <a:lnTo>
                  <a:pt x="4380" y="2580"/>
                </a:lnTo>
                <a:lnTo>
                  <a:pt x="4210" y="2288"/>
                </a:lnTo>
                <a:lnTo>
                  <a:pt x="4112" y="2166"/>
                </a:lnTo>
                <a:lnTo>
                  <a:pt x="4015" y="2069"/>
                </a:lnTo>
                <a:lnTo>
                  <a:pt x="3966" y="2044"/>
                </a:lnTo>
                <a:lnTo>
                  <a:pt x="3918" y="2020"/>
                </a:lnTo>
                <a:close/>
                <a:moveTo>
                  <a:pt x="3601" y="4843"/>
                </a:moveTo>
                <a:lnTo>
                  <a:pt x="3577" y="4891"/>
                </a:lnTo>
                <a:lnTo>
                  <a:pt x="3577" y="4916"/>
                </a:lnTo>
                <a:lnTo>
                  <a:pt x="3577" y="4964"/>
                </a:lnTo>
                <a:lnTo>
                  <a:pt x="3601" y="5062"/>
                </a:lnTo>
                <a:lnTo>
                  <a:pt x="3674" y="5135"/>
                </a:lnTo>
                <a:lnTo>
                  <a:pt x="3747" y="5183"/>
                </a:lnTo>
                <a:lnTo>
                  <a:pt x="3845" y="5281"/>
                </a:lnTo>
                <a:lnTo>
                  <a:pt x="3966" y="5354"/>
                </a:lnTo>
                <a:lnTo>
                  <a:pt x="4234" y="5500"/>
                </a:lnTo>
                <a:lnTo>
                  <a:pt x="4404" y="5500"/>
                </a:lnTo>
                <a:lnTo>
                  <a:pt x="4477" y="5451"/>
                </a:lnTo>
                <a:lnTo>
                  <a:pt x="4502" y="5402"/>
                </a:lnTo>
                <a:lnTo>
                  <a:pt x="4526" y="5329"/>
                </a:lnTo>
                <a:lnTo>
                  <a:pt x="4502" y="5256"/>
                </a:lnTo>
                <a:lnTo>
                  <a:pt x="4477" y="5183"/>
                </a:lnTo>
                <a:lnTo>
                  <a:pt x="4380" y="5135"/>
                </a:lnTo>
                <a:lnTo>
                  <a:pt x="4137" y="5013"/>
                </a:lnTo>
                <a:lnTo>
                  <a:pt x="3918" y="4891"/>
                </a:lnTo>
                <a:lnTo>
                  <a:pt x="3820" y="4867"/>
                </a:lnTo>
                <a:lnTo>
                  <a:pt x="3747" y="4843"/>
                </a:lnTo>
                <a:close/>
                <a:moveTo>
                  <a:pt x="17106" y="4891"/>
                </a:moveTo>
                <a:lnTo>
                  <a:pt x="16960" y="4940"/>
                </a:lnTo>
                <a:lnTo>
                  <a:pt x="16814" y="5037"/>
                </a:lnTo>
                <a:lnTo>
                  <a:pt x="16668" y="5159"/>
                </a:lnTo>
                <a:lnTo>
                  <a:pt x="16498" y="5305"/>
                </a:lnTo>
                <a:lnTo>
                  <a:pt x="16473" y="5354"/>
                </a:lnTo>
                <a:lnTo>
                  <a:pt x="16473" y="5402"/>
                </a:lnTo>
                <a:lnTo>
                  <a:pt x="16473" y="5451"/>
                </a:lnTo>
                <a:lnTo>
                  <a:pt x="16498" y="5500"/>
                </a:lnTo>
                <a:lnTo>
                  <a:pt x="16546" y="5524"/>
                </a:lnTo>
                <a:lnTo>
                  <a:pt x="16571" y="5548"/>
                </a:lnTo>
                <a:lnTo>
                  <a:pt x="16644" y="5548"/>
                </a:lnTo>
                <a:lnTo>
                  <a:pt x="16692" y="5524"/>
                </a:lnTo>
                <a:lnTo>
                  <a:pt x="16838" y="5402"/>
                </a:lnTo>
                <a:lnTo>
                  <a:pt x="17009" y="5256"/>
                </a:lnTo>
                <a:lnTo>
                  <a:pt x="17106" y="5135"/>
                </a:lnTo>
                <a:lnTo>
                  <a:pt x="17179" y="4964"/>
                </a:lnTo>
                <a:lnTo>
                  <a:pt x="17179" y="4940"/>
                </a:lnTo>
                <a:lnTo>
                  <a:pt x="17155" y="4916"/>
                </a:lnTo>
                <a:lnTo>
                  <a:pt x="17130" y="4891"/>
                </a:lnTo>
                <a:close/>
                <a:moveTo>
                  <a:pt x="19539" y="5500"/>
                </a:moveTo>
                <a:lnTo>
                  <a:pt x="19442" y="5524"/>
                </a:lnTo>
                <a:lnTo>
                  <a:pt x="19320" y="5548"/>
                </a:lnTo>
                <a:lnTo>
                  <a:pt x="19101" y="5646"/>
                </a:lnTo>
                <a:lnTo>
                  <a:pt x="18688" y="5865"/>
                </a:lnTo>
                <a:lnTo>
                  <a:pt x="18006" y="6157"/>
                </a:lnTo>
                <a:lnTo>
                  <a:pt x="17349" y="6497"/>
                </a:lnTo>
                <a:lnTo>
                  <a:pt x="17276" y="6546"/>
                </a:lnTo>
                <a:lnTo>
                  <a:pt x="17252" y="6619"/>
                </a:lnTo>
                <a:lnTo>
                  <a:pt x="17252" y="6692"/>
                </a:lnTo>
                <a:lnTo>
                  <a:pt x="17276" y="6765"/>
                </a:lnTo>
                <a:lnTo>
                  <a:pt x="17301" y="6814"/>
                </a:lnTo>
                <a:lnTo>
                  <a:pt x="17374" y="6862"/>
                </a:lnTo>
                <a:lnTo>
                  <a:pt x="17422" y="6887"/>
                </a:lnTo>
                <a:lnTo>
                  <a:pt x="17520" y="6887"/>
                </a:lnTo>
                <a:lnTo>
                  <a:pt x="18201" y="6595"/>
                </a:lnTo>
                <a:lnTo>
                  <a:pt x="18858" y="6303"/>
                </a:lnTo>
                <a:lnTo>
                  <a:pt x="19345" y="6132"/>
                </a:lnTo>
                <a:lnTo>
                  <a:pt x="19466" y="6084"/>
                </a:lnTo>
                <a:lnTo>
                  <a:pt x="19588" y="6011"/>
                </a:lnTo>
                <a:lnTo>
                  <a:pt x="19685" y="5938"/>
                </a:lnTo>
                <a:lnTo>
                  <a:pt x="19734" y="5865"/>
                </a:lnTo>
                <a:lnTo>
                  <a:pt x="19758" y="5792"/>
                </a:lnTo>
                <a:lnTo>
                  <a:pt x="19782" y="5743"/>
                </a:lnTo>
                <a:lnTo>
                  <a:pt x="19734" y="5621"/>
                </a:lnTo>
                <a:lnTo>
                  <a:pt x="19709" y="5573"/>
                </a:lnTo>
                <a:lnTo>
                  <a:pt x="19661" y="5548"/>
                </a:lnTo>
                <a:lnTo>
                  <a:pt x="19612" y="5524"/>
                </a:lnTo>
                <a:lnTo>
                  <a:pt x="19539" y="5500"/>
                </a:lnTo>
                <a:close/>
                <a:moveTo>
                  <a:pt x="998" y="5694"/>
                </a:moveTo>
                <a:lnTo>
                  <a:pt x="949" y="5719"/>
                </a:lnTo>
                <a:lnTo>
                  <a:pt x="925" y="5767"/>
                </a:lnTo>
                <a:lnTo>
                  <a:pt x="901" y="5865"/>
                </a:lnTo>
                <a:lnTo>
                  <a:pt x="925" y="5938"/>
                </a:lnTo>
                <a:lnTo>
                  <a:pt x="949" y="6011"/>
                </a:lnTo>
                <a:lnTo>
                  <a:pt x="1022" y="6084"/>
                </a:lnTo>
                <a:lnTo>
                  <a:pt x="1193" y="6230"/>
                </a:lnTo>
                <a:lnTo>
                  <a:pt x="1412" y="6327"/>
                </a:lnTo>
                <a:lnTo>
                  <a:pt x="1874" y="6522"/>
                </a:lnTo>
                <a:lnTo>
                  <a:pt x="2093" y="6595"/>
                </a:lnTo>
                <a:lnTo>
                  <a:pt x="2239" y="6643"/>
                </a:lnTo>
                <a:lnTo>
                  <a:pt x="2677" y="6887"/>
                </a:lnTo>
                <a:lnTo>
                  <a:pt x="3139" y="7130"/>
                </a:lnTo>
                <a:lnTo>
                  <a:pt x="3383" y="7276"/>
                </a:lnTo>
                <a:lnTo>
                  <a:pt x="3504" y="7325"/>
                </a:lnTo>
                <a:lnTo>
                  <a:pt x="3577" y="7325"/>
                </a:lnTo>
                <a:lnTo>
                  <a:pt x="3650" y="7300"/>
                </a:lnTo>
                <a:lnTo>
                  <a:pt x="3699" y="7252"/>
                </a:lnTo>
                <a:lnTo>
                  <a:pt x="3723" y="7203"/>
                </a:lnTo>
                <a:lnTo>
                  <a:pt x="3747" y="7130"/>
                </a:lnTo>
                <a:lnTo>
                  <a:pt x="3723" y="7057"/>
                </a:lnTo>
                <a:lnTo>
                  <a:pt x="3650" y="6935"/>
                </a:lnTo>
                <a:lnTo>
                  <a:pt x="3529" y="6814"/>
                </a:lnTo>
                <a:lnTo>
                  <a:pt x="3383" y="6692"/>
                </a:lnTo>
                <a:lnTo>
                  <a:pt x="3212" y="6595"/>
                </a:lnTo>
                <a:lnTo>
                  <a:pt x="2847" y="6424"/>
                </a:lnTo>
                <a:lnTo>
                  <a:pt x="2531" y="6278"/>
                </a:lnTo>
                <a:lnTo>
                  <a:pt x="2166" y="6108"/>
                </a:lnTo>
                <a:lnTo>
                  <a:pt x="1777" y="5962"/>
                </a:lnTo>
                <a:lnTo>
                  <a:pt x="1022" y="5694"/>
                </a:lnTo>
                <a:close/>
                <a:moveTo>
                  <a:pt x="18396" y="8274"/>
                </a:moveTo>
                <a:lnTo>
                  <a:pt x="18128" y="8298"/>
                </a:lnTo>
                <a:lnTo>
                  <a:pt x="17982" y="8322"/>
                </a:lnTo>
                <a:lnTo>
                  <a:pt x="17885" y="8371"/>
                </a:lnTo>
                <a:lnTo>
                  <a:pt x="17812" y="8420"/>
                </a:lnTo>
                <a:lnTo>
                  <a:pt x="17787" y="8468"/>
                </a:lnTo>
                <a:lnTo>
                  <a:pt x="17787" y="8541"/>
                </a:lnTo>
                <a:lnTo>
                  <a:pt x="17787" y="8590"/>
                </a:lnTo>
                <a:lnTo>
                  <a:pt x="17812" y="8663"/>
                </a:lnTo>
                <a:lnTo>
                  <a:pt x="17860" y="8712"/>
                </a:lnTo>
                <a:lnTo>
                  <a:pt x="17909" y="8736"/>
                </a:lnTo>
                <a:lnTo>
                  <a:pt x="17982" y="8736"/>
                </a:lnTo>
                <a:lnTo>
                  <a:pt x="18201" y="8712"/>
                </a:lnTo>
                <a:lnTo>
                  <a:pt x="18517" y="8663"/>
                </a:lnTo>
                <a:lnTo>
                  <a:pt x="18663" y="8590"/>
                </a:lnTo>
                <a:lnTo>
                  <a:pt x="18785" y="8541"/>
                </a:lnTo>
                <a:lnTo>
                  <a:pt x="18858" y="8468"/>
                </a:lnTo>
                <a:lnTo>
                  <a:pt x="18858" y="8420"/>
                </a:lnTo>
                <a:lnTo>
                  <a:pt x="18858" y="8395"/>
                </a:lnTo>
                <a:lnTo>
                  <a:pt x="18809" y="8347"/>
                </a:lnTo>
                <a:lnTo>
                  <a:pt x="18761" y="8322"/>
                </a:lnTo>
                <a:lnTo>
                  <a:pt x="18639" y="8274"/>
                </a:lnTo>
                <a:close/>
                <a:moveTo>
                  <a:pt x="2020" y="8201"/>
                </a:moveTo>
                <a:lnTo>
                  <a:pt x="1947" y="8225"/>
                </a:lnTo>
                <a:lnTo>
                  <a:pt x="1898" y="8249"/>
                </a:lnTo>
                <a:lnTo>
                  <a:pt x="1874" y="8274"/>
                </a:lnTo>
                <a:lnTo>
                  <a:pt x="1850" y="8322"/>
                </a:lnTo>
                <a:lnTo>
                  <a:pt x="1850" y="8395"/>
                </a:lnTo>
                <a:lnTo>
                  <a:pt x="1850" y="8444"/>
                </a:lnTo>
                <a:lnTo>
                  <a:pt x="1874" y="8493"/>
                </a:lnTo>
                <a:lnTo>
                  <a:pt x="1923" y="8517"/>
                </a:lnTo>
                <a:lnTo>
                  <a:pt x="2093" y="8614"/>
                </a:lnTo>
                <a:lnTo>
                  <a:pt x="2288" y="8687"/>
                </a:lnTo>
                <a:lnTo>
                  <a:pt x="2482" y="8736"/>
                </a:lnTo>
                <a:lnTo>
                  <a:pt x="2701" y="8760"/>
                </a:lnTo>
                <a:lnTo>
                  <a:pt x="2774" y="8760"/>
                </a:lnTo>
                <a:lnTo>
                  <a:pt x="2823" y="8712"/>
                </a:lnTo>
                <a:lnTo>
                  <a:pt x="2872" y="8663"/>
                </a:lnTo>
                <a:lnTo>
                  <a:pt x="2896" y="8590"/>
                </a:lnTo>
                <a:lnTo>
                  <a:pt x="2896" y="8517"/>
                </a:lnTo>
                <a:lnTo>
                  <a:pt x="2872" y="8444"/>
                </a:lnTo>
                <a:lnTo>
                  <a:pt x="2823" y="8395"/>
                </a:lnTo>
                <a:lnTo>
                  <a:pt x="2750" y="8347"/>
                </a:lnTo>
                <a:lnTo>
                  <a:pt x="2385" y="8274"/>
                </a:lnTo>
                <a:lnTo>
                  <a:pt x="2190" y="8225"/>
                </a:lnTo>
                <a:lnTo>
                  <a:pt x="2020" y="8201"/>
                </a:lnTo>
                <a:close/>
                <a:moveTo>
                  <a:pt x="18517" y="9904"/>
                </a:moveTo>
                <a:lnTo>
                  <a:pt x="18323" y="9928"/>
                </a:lnTo>
                <a:lnTo>
                  <a:pt x="18177" y="9952"/>
                </a:lnTo>
                <a:lnTo>
                  <a:pt x="18031" y="10050"/>
                </a:lnTo>
                <a:lnTo>
                  <a:pt x="18006" y="10074"/>
                </a:lnTo>
                <a:lnTo>
                  <a:pt x="18006" y="10123"/>
                </a:lnTo>
                <a:lnTo>
                  <a:pt x="18128" y="10220"/>
                </a:lnTo>
                <a:lnTo>
                  <a:pt x="18274" y="10293"/>
                </a:lnTo>
                <a:lnTo>
                  <a:pt x="18420" y="10317"/>
                </a:lnTo>
                <a:lnTo>
                  <a:pt x="18590" y="10342"/>
                </a:lnTo>
                <a:lnTo>
                  <a:pt x="18931" y="10366"/>
                </a:lnTo>
                <a:lnTo>
                  <a:pt x="19247" y="10366"/>
                </a:lnTo>
                <a:lnTo>
                  <a:pt x="19661" y="10390"/>
                </a:lnTo>
                <a:lnTo>
                  <a:pt x="20074" y="10415"/>
                </a:lnTo>
                <a:lnTo>
                  <a:pt x="20293" y="10415"/>
                </a:lnTo>
                <a:lnTo>
                  <a:pt x="20512" y="10390"/>
                </a:lnTo>
                <a:lnTo>
                  <a:pt x="20707" y="10366"/>
                </a:lnTo>
                <a:lnTo>
                  <a:pt x="20902" y="10293"/>
                </a:lnTo>
                <a:lnTo>
                  <a:pt x="20950" y="10269"/>
                </a:lnTo>
                <a:lnTo>
                  <a:pt x="20975" y="10220"/>
                </a:lnTo>
                <a:lnTo>
                  <a:pt x="20975" y="10123"/>
                </a:lnTo>
                <a:lnTo>
                  <a:pt x="20926" y="10050"/>
                </a:lnTo>
                <a:lnTo>
                  <a:pt x="20853" y="10001"/>
                </a:lnTo>
                <a:lnTo>
                  <a:pt x="20707" y="9952"/>
                </a:lnTo>
                <a:lnTo>
                  <a:pt x="20512" y="9904"/>
                </a:lnTo>
                <a:lnTo>
                  <a:pt x="20147" y="9904"/>
                </a:lnTo>
                <a:lnTo>
                  <a:pt x="19782" y="9928"/>
                </a:lnTo>
                <a:lnTo>
                  <a:pt x="19418" y="9952"/>
                </a:lnTo>
                <a:lnTo>
                  <a:pt x="19077" y="9928"/>
                </a:lnTo>
                <a:lnTo>
                  <a:pt x="18688" y="9904"/>
                </a:lnTo>
                <a:close/>
                <a:moveTo>
                  <a:pt x="365" y="10123"/>
                </a:moveTo>
                <a:lnTo>
                  <a:pt x="219" y="10147"/>
                </a:lnTo>
                <a:lnTo>
                  <a:pt x="98" y="10171"/>
                </a:lnTo>
                <a:lnTo>
                  <a:pt x="25" y="10220"/>
                </a:lnTo>
                <a:lnTo>
                  <a:pt x="0" y="10269"/>
                </a:lnTo>
                <a:lnTo>
                  <a:pt x="0" y="10317"/>
                </a:lnTo>
                <a:lnTo>
                  <a:pt x="25" y="10366"/>
                </a:lnTo>
                <a:lnTo>
                  <a:pt x="49" y="10415"/>
                </a:lnTo>
                <a:lnTo>
                  <a:pt x="146" y="10512"/>
                </a:lnTo>
                <a:lnTo>
                  <a:pt x="268" y="10561"/>
                </a:lnTo>
                <a:lnTo>
                  <a:pt x="414" y="10585"/>
                </a:lnTo>
                <a:lnTo>
                  <a:pt x="730" y="10609"/>
                </a:lnTo>
                <a:lnTo>
                  <a:pt x="974" y="10609"/>
                </a:lnTo>
                <a:lnTo>
                  <a:pt x="1923" y="10634"/>
                </a:lnTo>
                <a:lnTo>
                  <a:pt x="2847" y="10634"/>
                </a:lnTo>
                <a:lnTo>
                  <a:pt x="2945" y="10609"/>
                </a:lnTo>
                <a:lnTo>
                  <a:pt x="3018" y="10561"/>
                </a:lnTo>
                <a:lnTo>
                  <a:pt x="3066" y="10488"/>
                </a:lnTo>
                <a:lnTo>
                  <a:pt x="3066" y="10390"/>
                </a:lnTo>
                <a:lnTo>
                  <a:pt x="3066" y="10317"/>
                </a:lnTo>
                <a:lnTo>
                  <a:pt x="3018" y="10244"/>
                </a:lnTo>
                <a:lnTo>
                  <a:pt x="2945" y="10196"/>
                </a:lnTo>
                <a:lnTo>
                  <a:pt x="2847" y="10171"/>
                </a:lnTo>
                <a:lnTo>
                  <a:pt x="1850" y="10171"/>
                </a:lnTo>
                <a:lnTo>
                  <a:pt x="852" y="10147"/>
                </a:lnTo>
                <a:lnTo>
                  <a:pt x="657" y="10123"/>
                </a:lnTo>
                <a:close/>
                <a:moveTo>
                  <a:pt x="2677" y="11777"/>
                </a:moveTo>
                <a:lnTo>
                  <a:pt x="2409" y="11826"/>
                </a:lnTo>
                <a:lnTo>
                  <a:pt x="2288" y="11875"/>
                </a:lnTo>
                <a:lnTo>
                  <a:pt x="2166" y="11923"/>
                </a:lnTo>
                <a:lnTo>
                  <a:pt x="2069" y="11996"/>
                </a:lnTo>
                <a:lnTo>
                  <a:pt x="2020" y="12094"/>
                </a:lnTo>
                <a:lnTo>
                  <a:pt x="2020" y="12167"/>
                </a:lnTo>
                <a:lnTo>
                  <a:pt x="2069" y="12215"/>
                </a:lnTo>
                <a:lnTo>
                  <a:pt x="2190" y="12240"/>
                </a:lnTo>
                <a:lnTo>
                  <a:pt x="2312" y="12240"/>
                </a:lnTo>
                <a:lnTo>
                  <a:pt x="2580" y="12191"/>
                </a:lnTo>
                <a:lnTo>
                  <a:pt x="2872" y="12191"/>
                </a:lnTo>
                <a:lnTo>
                  <a:pt x="2993" y="12167"/>
                </a:lnTo>
                <a:lnTo>
                  <a:pt x="3066" y="12142"/>
                </a:lnTo>
                <a:lnTo>
                  <a:pt x="3115" y="12069"/>
                </a:lnTo>
                <a:lnTo>
                  <a:pt x="3139" y="12045"/>
                </a:lnTo>
                <a:lnTo>
                  <a:pt x="3139" y="11996"/>
                </a:lnTo>
                <a:lnTo>
                  <a:pt x="3115" y="11923"/>
                </a:lnTo>
                <a:lnTo>
                  <a:pt x="3091" y="11875"/>
                </a:lnTo>
                <a:lnTo>
                  <a:pt x="3066" y="11850"/>
                </a:lnTo>
                <a:lnTo>
                  <a:pt x="3018" y="11802"/>
                </a:lnTo>
                <a:lnTo>
                  <a:pt x="2920" y="11777"/>
                </a:lnTo>
                <a:close/>
                <a:moveTo>
                  <a:pt x="18006" y="11923"/>
                </a:moveTo>
                <a:lnTo>
                  <a:pt x="17860" y="11948"/>
                </a:lnTo>
                <a:lnTo>
                  <a:pt x="17812" y="11972"/>
                </a:lnTo>
                <a:lnTo>
                  <a:pt x="17763" y="11996"/>
                </a:lnTo>
                <a:lnTo>
                  <a:pt x="17763" y="12045"/>
                </a:lnTo>
                <a:lnTo>
                  <a:pt x="17763" y="12094"/>
                </a:lnTo>
                <a:lnTo>
                  <a:pt x="17787" y="12118"/>
                </a:lnTo>
                <a:lnTo>
                  <a:pt x="17860" y="12167"/>
                </a:lnTo>
                <a:lnTo>
                  <a:pt x="17933" y="12215"/>
                </a:lnTo>
                <a:lnTo>
                  <a:pt x="18006" y="12240"/>
                </a:lnTo>
                <a:lnTo>
                  <a:pt x="18152" y="12264"/>
                </a:lnTo>
                <a:lnTo>
                  <a:pt x="18444" y="12337"/>
                </a:lnTo>
                <a:lnTo>
                  <a:pt x="18761" y="12386"/>
                </a:lnTo>
                <a:lnTo>
                  <a:pt x="18834" y="12386"/>
                </a:lnTo>
                <a:lnTo>
                  <a:pt x="18882" y="12337"/>
                </a:lnTo>
                <a:lnTo>
                  <a:pt x="18931" y="12288"/>
                </a:lnTo>
                <a:lnTo>
                  <a:pt x="18955" y="12215"/>
                </a:lnTo>
                <a:lnTo>
                  <a:pt x="18931" y="12142"/>
                </a:lnTo>
                <a:lnTo>
                  <a:pt x="18931" y="12069"/>
                </a:lnTo>
                <a:lnTo>
                  <a:pt x="18882" y="12021"/>
                </a:lnTo>
                <a:lnTo>
                  <a:pt x="18809" y="11996"/>
                </a:lnTo>
                <a:lnTo>
                  <a:pt x="18566" y="11948"/>
                </a:lnTo>
                <a:lnTo>
                  <a:pt x="18201" y="11923"/>
                </a:lnTo>
                <a:close/>
                <a:moveTo>
                  <a:pt x="3358" y="13359"/>
                </a:moveTo>
                <a:lnTo>
                  <a:pt x="3261" y="13383"/>
                </a:lnTo>
                <a:lnTo>
                  <a:pt x="2434" y="13870"/>
                </a:lnTo>
                <a:lnTo>
                  <a:pt x="1582" y="14357"/>
                </a:lnTo>
                <a:lnTo>
                  <a:pt x="1241" y="14503"/>
                </a:lnTo>
                <a:lnTo>
                  <a:pt x="1095" y="14576"/>
                </a:lnTo>
                <a:lnTo>
                  <a:pt x="949" y="14697"/>
                </a:lnTo>
                <a:lnTo>
                  <a:pt x="925" y="14770"/>
                </a:lnTo>
                <a:lnTo>
                  <a:pt x="925" y="14843"/>
                </a:lnTo>
                <a:lnTo>
                  <a:pt x="949" y="14892"/>
                </a:lnTo>
                <a:lnTo>
                  <a:pt x="1022" y="14941"/>
                </a:lnTo>
                <a:lnTo>
                  <a:pt x="1120" y="14965"/>
                </a:lnTo>
                <a:lnTo>
                  <a:pt x="1217" y="14965"/>
                </a:lnTo>
                <a:lnTo>
                  <a:pt x="1412" y="14916"/>
                </a:lnTo>
                <a:lnTo>
                  <a:pt x="1606" y="14843"/>
                </a:lnTo>
                <a:lnTo>
                  <a:pt x="1801" y="14746"/>
                </a:lnTo>
                <a:lnTo>
                  <a:pt x="2239" y="14551"/>
                </a:lnTo>
                <a:lnTo>
                  <a:pt x="2677" y="14308"/>
                </a:lnTo>
                <a:lnTo>
                  <a:pt x="3504" y="13797"/>
                </a:lnTo>
                <a:lnTo>
                  <a:pt x="3577" y="13724"/>
                </a:lnTo>
                <a:lnTo>
                  <a:pt x="3626" y="13651"/>
                </a:lnTo>
                <a:lnTo>
                  <a:pt x="3626" y="13554"/>
                </a:lnTo>
                <a:lnTo>
                  <a:pt x="3577" y="13481"/>
                </a:lnTo>
                <a:lnTo>
                  <a:pt x="3529" y="13408"/>
                </a:lnTo>
                <a:lnTo>
                  <a:pt x="3456" y="13359"/>
                </a:lnTo>
                <a:close/>
                <a:moveTo>
                  <a:pt x="17325" y="13383"/>
                </a:moveTo>
                <a:lnTo>
                  <a:pt x="17179" y="13408"/>
                </a:lnTo>
                <a:lnTo>
                  <a:pt x="17130" y="13408"/>
                </a:lnTo>
                <a:lnTo>
                  <a:pt x="17130" y="13432"/>
                </a:lnTo>
                <a:lnTo>
                  <a:pt x="17130" y="13505"/>
                </a:lnTo>
                <a:lnTo>
                  <a:pt x="17252" y="13627"/>
                </a:lnTo>
                <a:lnTo>
                  <a:pt x="17398" y="13748"/>
                </a:lnTo>
                <a:lnTo>
                  <a:pt x="17690" y="13943"/>
                </a:lnTo>
                <a:lnTo>
                  <a:pt x="18006" y="14113"/>
                </a:lnTo>
                <a:lnTo>
                  <a:pt x="18323" y="14284"/>
                </a:lnTo>
                <a:lnTo>
                  <a:pt x="18907" y="14649"/>
                </a:lnTo>
                <a:lnTo>
                  <a:pt x="19199" y="14819"/>
                </a:lnTo>
                <a:lnTo>
                  <a:pt x="19515" y="14941"/>
                </a:lnTo>
                <a:lnTo>
                  <a:pt x="19612" y="14965"/>
                </a:lnTo>
                <a:lnTo>
                  <a:pt x="19709" y="14941"/>
                </a:lnTo>
                <a:lnTo>
                  <a:pt x="19758" y="14868"/>
                </a:lnTo>
                <a:lnTo>
                  <a:pt x="19807" y="14795"/>
                </a:lnTo>
                <a:lnTo>
                  <a:pt x="19807" y="14697"/>
                </a:lnTo>
                <a:lnTo>
                  <a:pt x="19782" y="14600"/>
                </a:lnTo>
                <a:lnTo>
                  <a:pt x="19734" y="14527"/>
                </a:lnTo>
                <a:lnTo>
                  <a:pt x="19636" y="14454"/>
                </a:lnTo>
                <a:lnTo>
                  <a:pt x="19272" y="14308"/>
                </a:lnTo>
                <a:lnTo>
                  <a:pt x="18931" y="14113"/>
                </a:lnTo>
                <a:lnTo>
                  <a:pt x="18590" y="13919"/>
                </a:lnTo>
                <a:lnTo>
                  <a:pt x="18250" y="13724"/>
                </a:lnTo>
                <a:lnTo>
                  <a:pt x="17982" y="13602"/>
                </a:lnTo>
                <a:lnTo>
                  <a:pt x="17739" y="13481"/>
                </a:lnTo>
                <a:lnTo>
                  <a:pt x="17593" y="13432"/>
                </a:lnTo>
                <a:lnTo>
                  <a:pt x="17447" y="13408"/>
                </a:lnTo>
                <a:lnTo>
                  <a:pt x="17325" y="13383"/>
                </a:lnTo>
                <a:close/>
                <a:moveTo>
                  <a:pt x="4234" y="14892"/>
                </a:moveTo>
                <a:lnTo>
                  <a:pt x="4161" y="14916"/>
                </a:lnTo>
                <a:lnTo>
                  <a:pt x="4088" y="14941"/>
                </a:lnTo>
                <a:lnTo>
                  <a:pt x="3942" y="15087"/>
                </a:lnTo>
                <a:lnTo>
                  <a:pt x="3820" y="15257"/>
                </a:lnTo>
                <a:lnTo>
                  <a:pt x="3723" y="15330"/>
                </a:lnTo>
                <a:lnTo>
                  <a:pt x="3650" y="15379"/>
                </a:lnTo>
                <a:lnTo>
                  <a:pt x="3650" y="15403"/>
                </a:lnTo>
                <a:lnTo>
                  <a:pt x="3601" y="15427"/>
                </a:lnTo>
                <a:lnTo>
                  <a:pt x="3577" y="15476"/>
                </a:lnTo>
                <a:lnTo>
                  <a:pt x="3553" y="15525"/>
                </a:lnTo>
                <a:lnTo>
                  <a:pt x="3553" y="15573"/>
                </a:lnTo>
                <a:lnTo>
                  <a:pt x="3577" y="15646"/>
                </a:lnTo>
                <a:lnTo>
                  <a:pt x="3626" y="15695"/>
                </a:lnTo>
                <a:lnTo>
                  <a:pt x="3699" y="15744"/>
                </a:lnTo>
                <a:lnTo>
                  <a:pt x="3772" y="15744"/>
                </a:lnTo>
                <a:lnTo>
                  <a:pt x="3845" y="15719"/>
                </a:lnTo>
                <a:lnTo>
                  <a:pt x="3991" y="15646"/>
                </a:lnTo>
                <a:lnTo>
                  <a:pt x="4088" y="15549"/>
                </a:lnTo>
                <a:lnTo>
                  <a:pt x="4258" y="15403"/>
                </a:lnTo>
                <a:lnTo>
                  <a:pt x="4429" y="15208"/>
                </a:lnTo>
                <a:lnTo>
                  <a:pt x="4453" y="15135"/>
                </a:lnTo>
                <a:lnTo>
                  <a:pt x="4453" y="15087"/>
                </a:lnTo>
                <a:lnTo>
                  <a:pt x="4429" y="15014"/>
                </a:lnTo>
                <a:lnTo>
                  <a:pt x="4380" y="14941"/>
                </a:lnTo>
                <a:lnTo>
                  <a:pt x="4307" y="14892"/>
                </a:lnTo>
                <a:close/>
                <a:moveTo>
                  <a:pt x="16376" y="14843"/>
                </a:moveTo>
                <a:lnTo>
                  <a:pt x="16303" y="14892"/>
                </a:lnTo>
                <a:lnTo>
                  <a:pt x="16279" y="14965"/>
                </a:lnTo>
                <a:lnTo>
                  <a:pt x="16303" y="15038"/>
                </a:lnTo>
                <a:lnTo>
                  <a:pt x="16400" y="15233"/>
                </a:lnTo>
                <a:lnTo>
                  <a:pt x="16522" y="15403"/>
                </a:lnTo>
                <a:lnTo>
                  <a:pt x="16668" y="15598"/>
                </a:lnTo>
                <a:lnTo>
                  <a:pt x="16765" y="15671"/>
                </a:lnTo>
                <a:lnTo>
                  <a:pt x="16863" y="15744"/>
                </a:lnTo>
                <a:lnTo>
                  <a:pt x="16936" y="15768"/>
                </a:lnTo>
                <a:lnTo>
                  <a:pt x="17009" y="15768"/>
                </a:lnTo>
                <a:lnTo>
                  <a:pt x="17082" y="15719"/>
                </a:lnTo>
                <a:lnTo>
                  <a:pt x="17130" y="15671"/>
                </a:lnTo>
                <a:lnTo>
                  <a:pt x="17155" y="15598"/>
                </a:lnTo>
                <a:lnTo>
                  <a:pt x="17155" y="15525"/>
                </a:lnTo>
                <a:lnTo>
                  <a:pt x="17130" y="15476"/>
                </a:lnTo>
                <a:lnTo>
                  <a:pt x="17057" y="15403"/>
                </a:lnTo>
                <a:lnTo>
                  <a:pt x="16911" y="15281"/>
                </a:lnTo>
                <a:lnTo>
                  <a:pt x="16790" y="15135"/>
                </a:lnTo>
                <a:lnTo>
                  <a:pt x="16644" y="14965"/>
                </a:lnTo>
                <a:lnTo>
                  <a:pt x="16546" y="14892"/>
                </a:lnTo>
                <a:lnTo>
                  <a:pt x="16449" y="14843"/>
                </a:lnTo>
                <a:close/>
                <a:moveTo>
                  <a:pt x="11169" y="3577"/>
                </a:moveTo>
                <a:lnTo>
                  <a:pt x="11582" y="3650"/>
                </a:lnTo>
                <a:lnTo>
                  <a:pt x="11996" y="3748"/>
                </a:lnTo>
                <a:lnTo>
                  <a:pt x="12410" y="3894"/>
                </a:lnTo>
                <a:lnTo>
                  <a:pt x="12799" y="4064"/>
                </a:lnTo>
                <a:lnTo>
                  <a:pt x="13188" y="4259"/>
                </a:lnTo>
                <a:lnTo>
                  <a:pt x="13578" y="4453"/>
                </a:lnTo>
                <a:lnTo>
                  <a:pt x="13943" y="4672"/>
                </a:lnTo>
                <a:lnTo>
                  <a:pt x="14235" y="4891"/>
                </a:lnTo>
                <a:lnTo>
                  <a:pt x="14502" y="5110"/>
                </a:lnTo>
                <a:lnTo>
                  <a:pt x="14770" y="5329"/>
                </a:lnTo>
                <a:lnTo>
                  <a:pt x="15038" y="5573"/>
                </a:lnTo>
                <a:lnTo>
                  <a:pt x="14989" y="5621"/>
                </a:lnTo>
                <a:lnTo>
                  <a:pt x="14916" y="5694"/>
                </a:lnTo>
                <a:lnTo>
                  <a:pt x="14916" y="5767"/>
                </a:lnTo>
                <a:lnTo>
                  <a:pt x="14892" y="5792"/>
                </a:lnTo>
                <a:lnTo>
                  <a:pt x="14892" y="5840"/>
                </a:lnTo>
                <a:lnTo>
                  <a:pt x="14940" y="5840"/>
                </a:lnTo>
                <a:lnTo>
                  <a:pt x="14989" y="5865"/>
                </a:lnTo>
                <a:lnTo>
                  <a:pt x="15086" y="5865"/>
                </a:lnTo>
                <a:lnTo>
                  <a:pt x="15159" y="5816"/>
                </a:lnTo>
                <a:lnTo>
                  <a:pt x="15232" y="5767"/>
                </a:lnTo>
                <a:lnTo>
                  <a:pt x="15354" y="5913"/>
                </a:lnTo>
                <a:lnTo>
                  <a:pt x="15257" y="5986"/>
                </a:lnTo>
                <a:lnTo>
                  <a:pt x="15208" y="6059"/>
                </a:lnTo>
                <a:lnTo>
                  <a:pt x="15159" y="6132"/>
                </a:lnTo>
                <a:lnTo>
                  <a:pt x="15184" y="6205"/>
                </a:lnTo>
                <a:lnTo>
                  <a:pt x="15208" y="6254"/>
                </a:lnTo>
                <a:lnTo>
                  <a:pt x="15330" y="6254"/>
                </a:lnTo>
                <a:lnTo>
                  <a:pt x="15427" y="6181"/>
                </a:lnTo>
                <a:lnTo>
                  <a:pt x="15524" y="6132"/>
                </a:lnTo>
                <a:lnTo>
                  <a:pt x="15719" y="6376"/>
                </a:lnTo>
                <a:lnTo>
                  <a:pt x="15695" y="6424"/>
                </a:lnTo>
                <a:lnTo>
                  <a:pt x="15573" y="6546"/>
                </a:lnTo>
                <a:lnTo>
                  <a:pt x="15549" y="6619"/>
                </a:lnTo>
                <a:lnTo>
                  <a:pt x="15524" y="6716"/>
                </a:lnTo>
                <a:lnTo>
                  <a:pt x="15549" y="6765"/>
                </a:lnTo>
                <a:lnTo>
                  <a:pt x="15597" y="6789"/>
                </a:lnTo>
                <a:lnTo>
                  <a:pt x="15768" y="6789"/>
                </a:lnTo>
                <a:lnTo>
                  <a:pt x="15865" y="6741"/>
                </a:lnTo>
                <a:lnTo>
                  <a:pt x="15914" y="6692"/>
                </a:lnTo>
                <a:lnTo>
                  <a:pt x="16060" y="6911"/>
                </a:lnTo>
                <a:lnTo>
                  <a:pt x="15962" y="7008"/>
                </a:lnTo>
                <a:lnTo>
                  <a:pt x="15889" y="7081"/>
                </a:lnTo>
                <a:lnTo>
                  <a:pt x="15841" y="7130"/>
                </a:lnTo>
                <a:lnTo>
                  <a:pt x="15841" y="7203"/>
                </a:lnTo>
                <a:lnTo>
                  <a:pt x="15865" y="7300"/>
                </a:lnTo>
                <a:lnTo>
                  <a:pt x="15914" y="7325"/>
                </a:lnTo>
                <a:lnTo>
                  <a:pt x="15962" y="7349"/>
                </a:lnTo>
                <a:lnTo>
                  <a:pt x="16060" y="7325"/>
                </a:lnTo>
                <a:lnTo>
                  <a:pt x="16157" y="7300"/>
                </a:lnTo>
                <a:lnTo>
                  <a:pt x="16254" y="7227"/>
                </a:lnTo>
                <a:lnTo>
                  <a:pt x="16400" y="7495"/>
                </a:lnTo>
                <a:lnTo>
                  <a:pt x="16327" y="7519"/>
                </a:lnTo>
                <a:lnTo>
                  <a:pt x="16254" y="7544"/>
                </a:lnTo>
                <a:lnTo>
                  <a:pt x="16157" y="7617"/>
                </a:lnTo>
                <a:lnTo>
                  <a:pt x="16060" y="7714"/>
                </a:lnTo>
                <a:lnTo>
                  <a:pt x="15987" y="7811"/>
                </a:lnTo>
                <a:lnTo>
                  <a:pt x="15938" y="7909"/>
                </a:lnTo>
                <a:lnTo>
                  <a:pt x="15938" y="7982"/>
                </a:lnTo>
                <a:lnTo>
                  <a:pt x="15962" y="8030"/>
                </a:lnTo>
                <a:lnTo>
                  <a:pt x="15987" y="8079"/>
                </a:lnTo>
                <a:lnTo>
                  <a:pt x="16060" y="8103"/>
                </a:lnTo>
                <a:lnTo>
                  <a:pt x="16108" y="8079"/>
                </a:lnTo>
                <a:lnTo>
                  <a:pt x="16181" y="8030"/>
                </a:lnTo>
                <a:lnTo>
                  <a:pt x="16303" y="7933"/>
                </a:lnTo>
                <a:lnTo>
                  <a:pt x="16449" y="7836"/>
                </a:lnTo>
                <a:lnTo>
                  <a:pt x="16522" y="7763"/>
                </a:lnTo>
                <a:lnTo>
                  <a:pt x="16692" y="8176"/>
                </a:lnTo>
                <a:lnTo>
                  <a:pt x="16619" y="8201"/>
                </a:lnTo>
                <a:lnTo>
                  <a:pt x="16571" y="8225"/>
                </a:lnTo>
                <a:lnTo>
                  <a:pt x="16473" y="8347"/>
                </a:lnTo>
                <a:lnTo>
                  <a:pt x="16254" y="8541"/>
                </a:lnTo>
                <a:lnTo>
                  <a:pt x="16181" y="8614"/>
                </a:lnTo>
                <a:lnTo>
                  <a:pt x="16108" y="8712"/>
                </a:lnTo>
                <a:lnTo>
                  <a:pt x="16084" y="8760"/>
                </a:lnTo>
                <a:lnTo>
                  <a:pt x="16060" y="8809"/>
                </a:lnTo>
                <a:lnTo>
                  <a:pt x="16060" y="8858"/>
                </a:lnTo>
                <a:lnTo>
                  <a:pt x="16108" y="8906"/>
                </a:lnTo>
                <a:lnTo>
                  <a:pt x="16157" y="8930"/>
                </a:lnTo>
                <a:lnTo>
                  <a:pt x="16206" y="8930"/>
                </a:lnTo>
                <a:lnTo>
                  <a:pt x="16327" y="8882"/>
                </a:lnTo>
                <a:lnTo>
                  <a:pt x="16425" y="8809"/>
                </a:lnTo>
                <a:lnTo>
                  <a:pt x="16522" y="8736"/>
                </a:lnTo>
                <a:lnTo>
                  <a:pt x="16668" y="8614"/>
                </a:lnTo>
                <a:lnTo>
                  <a:pt x="16790" y="8468"/>
                </a:lnTo>
                <a:lnTo>
                  <a:pt x="16887" y="8882"/>
                </a:lnTo>
                <a:lnTo>
                  <a:pt x="16790" y="8930"/>
                </a:lnTo>
                <a:lnTo>
                  <a:pt x="16692" y="8979"/>
                </a:lnTo>
                <a:lnTo>
                  <a:pt x="16498" y="9125"/>
                </a:lnTo>
                <a:lnTo>
                  <a:pt x="16230" y="9271"/>
                </a:lnTo>
                <a:lnTo>
                  <a:pt x="16108" y="9368"/>
                </a:lnTo>
                <a:lnTo>
                  <a:pt x="16011" y="9441"/>
                </a:lnTo>
                <a:lnTo>
                  <a:pt x="16011" y="9490"/>
                </a:lnTo>
                <a:lnTo>
                  <a:pt x="16035" y="9514"/>
                </a:lnTo>
                <a:lnTo>
                  <a:pt x="16181" y="9539"/>
                </a:lnTo>
                <a:lnTo>
                  <a:pt x="16327" y="9514"/>
                </a:lnTo>
                <a:lnTo>
                  <a:pt x="16619" y="9441"/>
                </a:lnTo>
                <a:lnTo>
                  <a:pt x="16790" y="9368"/>
                </a:lnTo>
                <a:lnTo>
                  <a:pt x="16960" y="9271"/>
                </a:lnTo>
                <a:lnTo>
                  <a:pt x="17009" y="9660"/>
                </a:lnTo>
                <a:lnTo>
                  <a:pt x="16522" y="9855"/>
                </a:lnTo>
                <a:lnTo>
                  <a:pt x="16254" y="9977"/>
                </a:lnTo>
                <a:lnTo>
                  <a:pt x="16108" y="10050"/>
                </a:lnTo>
                <a:lnTo>
                  <a:pt x="15987" y="10123"/>
                </a:lnTo>
                <a:lnTo>
                  <a:pt x="15962" y="10171"/>
                </a:lnTo>
                <a:lnTo>
                  <a:pt x="15962" y="10196"/>
                </a:lnTo>
                <a:lnTo>
                  <a:pt x="15987" y="10220"/>
                </a:lnTo>
                <a:lnTo>
                  <a:pt x="16011" y="10244"/>
                </a:lnTo>
                <a:lnTo>
                  <a:pt x="16279" y="10269"/>
                </a:lnTo>
                <a:lnTo>
                  <a:pt x="16522" y="10220"/>
                </a:lnTo>
                <a:lnTo>
                  <a:pt x="16765" y="10147"/>
                </a:lnTo>
                <a:lnTo>
                  <a:pt x="17033" y="10074"/>
                </a:lnTo>
                <a:lnTo>
                  <a:pt x="17009" y="10585"/>
                </a:lnTo>
                <a:lnTo>
                  <a:pt x="16765" y="10585"/>
                </a:lnTo>
                <a:lnTo>
                  <a:pt x="16546" y="10634"/>
                </a:lnTo>
                <a:lnTo>
                  <a:pt x="16108" y="10707"/>
                </a:lnTo>
                <a:lnTo>
                  <a:pt x="15914" y="10780"/>
                </a:lnTo>
                <a:lnTo>
                  <a:pt x="15719" y="10853"/>
                </a:lnTo>
                <a:lnTo>
                  <a:pt x="15695" y="10877"/>
                </a:lnTo>
                <a:lnTo>
                  <a:pt x="15719" y="10901"/>
                </a:lnTo>
                <a:lnTo>
                  <a:pt x="15889" y="10950"/>
                </a:lnTo>
                <a:lnTo>
                  <a:pt x="16060" y="10974"/>
                </a:lnTo>
                <a:lnTo>
                  <a:pt x="16425" y="10950"/>
                </a:lnTo>
                <a:lnTo>
                  <a:pt x="16814" y="10926"/>
                </a:lnTo>
                <a:lnTo>
                  <a:pt x="16984" y="10926"/>
                </a:lnTo>
                <a:lnTo>
                  <a:pt x="16887" y="11412"/>
                </a:lnTo>
                <a:lnTo>
                  <a:pt x="16765" y="11412"/>
                </a:lnTo>
                <a:lnTo>
                  <a:pt x="16619" y="11437"/>
                </a:lnTo>
                <a:lnTo>
                  <a:pt x="16352" y="11485"/>
                </a:lnTo>
                <a:lnTo>
                  <a:pt x="16035" y="11558"/>
                </a:lnTo>
                <a:lnTo>
                  <a:pt x="15889" y="11583"/>
                </a:lnTo>
                <a:lnTo>
                  <a:pt x="15719" y="11607"/>
                </a:lnTo>
                <a:lnTo>
                  <a:pt x="15695" y="11607"/>
                </a:lnTo>
                <a:lnTo>
                  <a:pt x="15670" y="11631"/>
                </a:lnTo>
                <a:lnTo>
                  <a:pt x="15670" y="11656"/>
                </a:lnTo>
                <a:lnTo>
                  <a:pt x="15695" y="11680"/>
                </a:lnTo>
                <a:lnTo>
                  <a:pt x="15962" y="11777"/>
                </a:lnTo>
                <a:lnTo>
                  <a:pt x="16108" y="11826"/>
                </a:lnTo>
                <a:lnTo>
                  <a:pt x="16254" y="11850"/>
                </a:lnTo>
                <a:lnTo>
                  <a:pt x="16522" y="11826"/>
                </a:lnTo>
                <a:lnTo>
                  <a:pt x="16814" y="11802"/>
                </a:lnTo>
                <a:lnTo>
                  <a:pt x="16668" y="12264"/>
                </a:lnTo>
                <a:lnTo>
                  <a:pt x="16498" y="12215"/>
                </a:lnTo>
                <a:lnTo>
                  <a:pt x="16303" y="12191"/>
                </a:lnTo>
                <a:lnTo>
                  <a:pt x="16108" y="12142"/>
                </a:lnTo>
                <a:lnTo>
                  <a:pt x="15914" y="12094"/>
                </a:lnTo>
                <a:lnTo>
                  <a:pt x="15695" y="12094"/>
                </a:lnTo>
                <a:lnTo>
                  <a:pt x="15476" y="12118"/>
                </a:lnTo>
                <a:lnTo>
                  <a:pt x="15451" y="12142"/>
                </a:lnTo>
                <a:lnTo>
                  <a:pt x="15451" y="12167"/>
                </a:lnTo>
                <a:lnTo>
                  <a:pt x="15476" y="12191"/>
                </a:lnTo>
                <a:lnTo>
                  <a:pt x="15646" y="12288"/>
                </a:lnTo>
                <a:lnTo>
                  <a:pt x="15816" y="12386"/>
                </a:lnTo>
                <a:lnTo>
                  <a:pt x="16230" y="12532"/>
                </a:lnTo>
                <a:lnTo>
                  <a:pt x="16546" y="12629"/>
                </a:lnTo>
                <a:lnTo>
                  <a:pt x="16376" y="13018"/>
                </a:lnTo>
                <a:lnTo>
                  <a:pt x="16060" y="12970"/>
                </a:lnTo>
                <a:lnTo>
                  <a:pt x="15743" y="12872"/>
                </a:lnTo>
                <a:lnTo>
                  <a:pt x="15573" y="12824"/>
                </a:lnTo>
                <a:lnTo>
                  <a:pt x="15476" y="12824"/>
                </a:lnTo>
                <a:lnTo>
                  <a:pt x="15451" y="12848"/>
                </a:lnTo>
                <a:lnTo>
                  <a:pt x="15427" y="12897"/>
                </a:lnTo>
                <a:lnTo>
                  <a:pt x="15427" y="12945"/>
                </a:lnTo>
                <a:lnTo>
                  <a:pt x="15451" y="12994"/>
                </a:lnTo>
                <a:lnTo>
                  <a:pt x="15524" y="13091"/>
                </a:lnTo>
                <a:lnTo>
                  <a:pt x="15743" y="13237"/>
                </a:lnTo>
                <a:lnTo>
                  <a:pt x="15938" y="13335"/>
                </a:lnTo>
                <a:lnTo>
                  <a:pt x="16181" y="13408"/>
                </a:lnTo>
                <a:lnTo>
                  <a:pt x="15914" y="13821"/>
                </a:lnTo>
                <a:lnTo>
                  <a:pt x="15865" y="13894"/>
                </a:lnTo>
                <a:lnTo>
                  <a:pt x="15841" y="13870"/>
                </a:lnTo>
                <a:lnTo>
                  <a:pt x="15719" y="13797"/>
                </a:lnTo>
                <a:lnTo>
                  <a:pt x="15597" y="13700"/>
                </a:lnTo>
                <a:lnTo>
                  <a:pt x="15330" y="13578"/>
                </a:lnTo>
                <a:lnTo>
                  <a:pt x="15013" y="13505"/>
                </a:lnTo>
                <a:lnTo>
                  <a:pt x="14721" y="13505"/>
                </a:lnTo>
                <a:lnTo>
                  <a:pt x="14697" y="13529"/>
                </a:lnTo>
                <a:lnTo>
                  <a:pt x="14673" y="13578"/>
                </a:lnTo>
                <a:lnTo>
                  <a:pt x="14697" y="13602"/>
                </a:lnTo>
                <a:lnTo>
                  <a:pt x="14794" y="13651"/>
                </a:lnTo>
                <a:lnTo>
                  <a:pt x="14892" y="13724"/>
                </a:lnTo>
                <a:lnTo>
                  <a:pt x="15111" y="13821"/>
                </a:lnTo>
                <a:lnTo>
                  <a:pt x="15378" y="13967"/>
                </a:lnTo>
                <a:lnTo>
                  <a:pt x="15622" y="14138"/>
                </a:lnTo>
                <a:lnTo>
                  <a:pt x="15670" y="14162"/>
                </a:lnTo>
                <a:lnTo>
                  <a:pt x="15451" y="14405"/>
                </a:lnTo>
                <a:lnTo>
                  <a:pt x="15330" y="14357"/>
                </a:lnTo>
                <a:lnTo>
                  <a:pt x="15208" y="14332"/>
                </a:lnTo>
                <a:lnTo>
                  <a:pt x="15086" y="14332"/>
                </a:lnTo>
                <a:lnTo>
                  <a:pt x="14989" y="14308"/>
                </a:lnTo>
                <a:lnTo>
                  <a:pt x="14794" y="14259"/>
                </a:lnTo>
                <a:lnTo>
                  <a:pt x="14624" y="14186"/>
                </a:lnTo>
                <a:lnTo>
                  <a:pt x="14454" y="14089"/>
                </a:lnTo>
                <a:lnTo>
                  <a:pt x="14308" y="14016"/>
                </a:lnTo>
                <a:lnTo>
                  <a:pt x="14137" y="14016"/>
                </a:lnTo>
                <a:lnTo>
                  <a:pt x="14089" y="14040"/>
                </a:lnTo>
                <a:lnTo>
                  <a:pt x="14064" y="14089"/>
                </a:lnTo>
                <a:lnTo>
                  <a:pt x="14089" y="14162"/>
                </a:lnTo>
                <a:lnTo>
                  <a:pt x="14162" y="14259"/>
                </a:lnTo>
                <a:lnTo>
                  <a:pt x="14308" y="14405"/>
                </a:lnTo>
                <a:lnTo>
                  <a:pt x="14478" y="14527"/>
                </a:lnTo>
                <a:lnTo>
                  <a:pt x="14648" y="14600"/>
                </a:lnTo>
                <a:lnTo>
                  <a:pt x="14843" y="14697"/>
                </a:lnTo>
                <a:lnTo>
                  <a:pt x="14965" y="14746"/>
                </a:lnTo>
                <a:lnTo>
                  <a:pt x="15086" y="14770"/>
                </a:lnTo>
                <a:lnTo>
                  <a:pt x="14819" y="14989"/>
                </a:lnTo>
                <a:lnTo>
                  <a:pt x="14527" y="15208"/>
                </a:lnTo>
                <a:lnTo>
                  <a:pt x="14454" y="15208"/>
                </a:lnTo>
                <a:lnTo>
                  <a:pt x="14332" y="15184"/>
                </a:lnTo>
                <a:lnTo>
                  <a:pt x="14235" y="15111"/>
                </a:lnTo>
                <a:lnTo>
                  <a:pt x="14064" y="14965"/>
                </a:lnTo>
                <a:lnTo>
                  <a:pt x="13918" y="14843"/>
                </a:lnTo>
                <a:lnTo>
                  <a:pt x="13748" y="14722"/>
                </a:lnTo>
                <a:lnTo>
                  <a:pt x="13651" y="14673"/>
                </a:lnTo>
                <a:lnTo>
                  <a:pt x="13578" y="14624"/>
                </a:lnTo>
                <a:lnTo>
                  <a:pt x="13383" y="14624"/>
                </a:lnTo>
                <a:lnTo>
                  <a:pt x="13359" y="14649"/>
                </a:lnTo>
                <a:lnTo>
                  <a:pt x="13359" y="14697"/>
                </a:lnTo>
                <a:lnTo>
                  <a:pt x="13456" y="14868"/>
                </a:lnTo>
                <a:lnTo>
                  <a:pt x="13602" y="15014"/>
                </a:lnTo>
                <a:lnTo>
                  <a:pt x="13894" y="15306"/>
                </a:lnTo>
                <a:lnTo>
                  <a:pt x="13991" y="15403"/>
                </a:lnTo>
                <a:lnTo>
                  <a:pt x="14113" y="15476"/>
                </a:lnTo>
                <a:lnTo>
                  <a:pt x="13748" y="15671"/>
                </a:lnTo>
                <a:lnTo>
                  <a:pt x="13553" y="15598"/>
                </a:lnTo>
                <a:lnTo>
                  <a:pt x="13456" y="15549"/>
                </a:lnTo>
                <a:lnTo>
                  <a:pt x="13359" y="15476"/>
                </a:lnTo>
                <a:lnTo>
                  <a:pt x="13164" y="15306"/>
                </a:lnTo>
                <a:lnTo>
                  <a:pt x="12872" y="15062"/>
                </a:lnTo>
                <a:lnTo>
                  <a:pt x="12726" y="14941"/>
                </a:lnTo>
                <a:lnTo>
                  <a:pt x="12556" y="14843"/>
                </a:lnTo>
                <a:lnTo>
                  <a:pt x="12507" y="14868"/>
                </a:lnTo>
                <a:lnTo>
                  <a:pt x="12483" y="14916"/>
                </a:lnTo>
                <a:lnTo>
                  <a:pt x="12580" y="15135"/>
                </a:lnTo>
                <a:lnTo>
                  <a:pt x="12726" y="15330"/>
                </a:lnTo>
                <a:lnTo>
                  <a:pt x="12896" y="15525"/>
                </a:lnTo>
                <a:lnTo>
                  <a:pt x="13067" y="15695"/>
                </a:lnTo>
                <a:lnTo>
                  <a:pt x="13310" y="15865"/>
                </a:lnTo>
                <a:lnTo>
                  <a:pt x="12702" y="16084"/>
                </a:lnTo>
                <a:lnTo>
                  <a:pt x="12239" y="15719"/>
                </a:lnTo>
                <a:lnTo>
                  <a:pt x="11972" y="15476"/>
                </a:lnTo>
                <a:lnTo>
                  <a:pt x="11826" y="15354"/>
                </a:lnTo>
                <a:lnTo>
                  <a:pt x="11655" y="15257"/>
                </a:lnTo>
                <a:lnTo>
                  <a:pt x="11631" y="15257"/>
                </a:lnTo>
                <a:lnTo>
                  <a:pt x="11607" y="15281"/>
                </a:lnTo>
                <a:lnTo>
                  <a:pt x="11607" y="15354"/>
                </a:lnTo>
                <a:lnTo>
                  <a:pt x="11631" y="15427"/>
                </a:lnTo>
                <a:lnTo>
                  <a:pt x="11704" y="15573"/>
                </a:lnTo>
                <a:lnTo>
                  <a:pt x="11801" y="15719"/>
                </a:lnTo>
                <a:lnTo>
                  <a:pt x="11899" y="15841"/>
                </a:lnTo>
                <a:lnTo>
                  <a:pt x="12093" y="16036"/>
                </a:lnTo>
                <a:lnTo>
                  <a:pt x="12312" y="16206"/>
                </a:lnTo>
                <a:lnTo>
                  <a:pt x="11826" y="16303"/>
                </a:lnTo>
                <a:lnTo>
                  <a:pt x="11801" y="16303"/>
                </a:lnTo>
                <a:lnTo>
                  <a:pt x="11558" y="16036"/>
                </a:lnTo>
                <a:lnTo>
                  <a:pt x="11291" y="15768"/>
                </a:lnTo>
                <a:lnTo>
                  <a:pt x="11169" y="15671"/>
                </a:lnTo>
                <a:lnTo>
                  <a:pt x="11047" y="15573"/>
                </a:lnTo>
                <a:lnTo>
                  <a:pt x="10901" y="15500"/>
                </a:lnTo>
                <a:lnTo>
                  <a:pt x="10828" y="15476"/>
                </a:lnTo>
                <a:lnTo>
                  <a:pt x="10731" y="15476"/>
                </a:lnTo>
                <a:lnTo>
                  <a:pt x="10731" y="15500"/>
                </a:lnTo>
                <a:lnTo>
                  <a:pt x="10780" y="15646"/>
                </a:lnTo>
                <a:lnTo>
                  <a:pt x="10853" y="15768"/>
                </a:lnTo>
                <a:lnTo>
                  <a:pt x="11072" y="15987"/>
                </a:lnTo>
                <a:lnTo>
                  <a:pt x="11437" y="16376"/>
                </a:lnTo>
                <a:lnTo>
                  <a:pt x="11072" y="16425"/>
                </a:lnTo>
                <a:lnTo>
                  <a:pt x="10682" y="16474"/>
                </a:lnTo>
                <a:lnTo>
                  <a:pt x="10682" y="16401"/>
                </a:lnTo>
                <a:lnTo>
                  <a:pt x="10634" y="16328"/>
                </a:lnTo>
                <a:lnTo>
                  <a:pt x="10463" y="16133"/>
                </a:lnTo>
                <a:lnTo>
                  <a:pt x="10269" y="15938"/>
                </a:lnTo>
                <a:lnTo>
                  <a:pt x="10050" y="15768"/>
                </a:lnTo>
                <a:lnTo>
                  <a:pt x="9831" y="15598"/>
                </a:lnTo>
                <a:lnTo>
                  <a:pt x="9806" y="15598"/>
                </a:lnTo>
                <a:lnTo>
                  <a:pt x="9782" y="15622"/>
                </a:lnTo>
                <a:lnTo>
                  <a:pt x="9806" y="15744"/>
                </a:lnTo>
                <a:lnTo>
                  <a:pt x="9855" y="15865"/>
                </a:lnTo>
                <a:lnTo>
                  <a:pt x="9904" y="15987"/>
                </a:lnTo>
                <a:lnTo>
                  <a:pt x="9977" y="16084"/>
                </a:lnTo>
                <a:lnTo>
                  <a:pt x="10123" y="16303"/>
                </a:lnTo>
                <a:lnTo>
                  <a:pt x="10317" y="16474"/>
                </a:lnTo>
                <a:lnTo>
                  <a:pt x="9685" y="16474"/>
                </a:lnTo>
                <a:lnTo>
                  <a:pt x="9612" y="16352"/>
                </a:lnTo>
                <a:lnTo>
                  <a:pt x="9563" y="16255"/>
                </a:lnTo>
                <a:lnTo>
                  <a:pt x="9393" y="16060"/>
                </a:lnTo>
                <a:lnTo>
                  <a:pt x="9222" y="15817"/>
                </a:lnTo>
                <a:lnTo>
                  <a:pt x="9125" y="15695"/>
                </a:lnTo>
                <a:lnTo>
                  <a:pt x="9028" y="15598"/>
                </a:lnTo>
                <a:lnTo>
                  <a:pt x="8979" y="15598"/>
                </a:lnTo>
                <a:lnTo>
                  <a:pt x="8955" y="15622"/>
                </a:lnTo>
                <a:lnTo>
                  <a:pt x="8955" y="15744"/>
                </a:lnTo>
                <a:lnTo>
                  <a:pt x="8979" y="15865"/>
                </a:lnTo>
                <a:lnTo>
                  <a:pt x="9003" y="15987"/>
                </a:lnTo>
                <a:lnTo>
                  <a:pt x="9052" y="16109"/>
                </a:lnTo>
                <a:lnTo>
                  <a:pt x="9247" y="16449"/>
                </a:lnTo>
                <a:lnTo>
                  <a:pt x="9247" y="16449"/>
                </a:lnTo>
                <a:lnTo>
                  <a:pt x="8687" y="16376"/>
                </a:lnTo>
                <a:lnTo>
                  <a:pt x="8614" y="16376"/>
                </a:lnTo>
                <a:lnTo>
                  <a:pt x="8590" y="16328"/>
                </a:lnTo>
                <a:lnTo>
                  <a:pt x="8492" y="16230"/>
                </a:lnTo>
                <a:lnTo>
                  <a:pt x="8419" y="16109"/>
                </a:lnTo>
                <a:lnTo>
                  <a:pt x="8346" y="15841"/>
                </a:lnTo>
                <a:lnTo>
                  <a:pt x="8273" y="15646"/>
                </a:lnTo>
                <a:lnTo>
                  <a:pt x="8200" y="15573"/>
                </a:lnTo>
                <a:lnTo>
                  <a:pt x="8152" y="15549"/>
                </a:lnTo>
                <a:lnTo>
                  <a:pt x="8103" y="15549"/>
                </a:lnTo>
                <a:lnTo>
                  <a:pt x="8079" y="15598"/>
                </a:lnTo>
                <a:lnTo>
                  <a:pt x="8054" y="15646"/>
                </a:lnTo>
                <a:lnTo>
                  <a:pt x="8054" y="15792"/>
                </a:lnTo>
                <a:lnTo>
                  <a:pt x="8079" y="15938"/>
                </a:lnTo>
                <a:lnTo>
                  <a:pt x="8103" y="16060"/>
                </a:lnTo>
                <a:lnTo>
                  <a:pt x="8176" y="16279"/>
                </a:lnTo>
                <a:lnTo>
                  <a:pt x="7762" y="16157"/>
                </a:lnTo>
                <a:lnTo>
                  <a:pt x="7714" y="16084"/>
                </a:lnTo>
                <a:lnTo>
                  <a:pt x="7665" y="15963"/>
                </a:lnTo>
                <a:lnTo>
                  <a:pt x="7592" y="15817"/>
                </a:lnTo>
                <a:lnTo>
                  <a:pt x="7543" y="15695"/>
                </a:lnTo>
                <a:lnTo>
                  <a:pt x="7519" y="15549"/>
                </a:lnTo>
                <a:lnTo>
                  <a:pt x="7495" y="15549"/>
                </a:lnTo>
                <a:lnTo>
                  <a:pt x="7470" y="15671"/>
                </a:lnTo>
                <a:lnTo>
                  <a:pt x="7446" y="15792"/>
                </a:lnTo>
                <a:lnTo>
                  <a:pt x="7446" y="15938"/>
                </a:lnTo>
                <a:lnTo>
                  <a:pt x="7470" y="16060"/>
                </a:lnTo>
                <a:lnTo>
                  <a:pt x="6984" y="15841"/>
                </a:lnTo>
                <a:lnTo>
                  <a:pt x="6984" y="15792"/>
                </a:lnTo>
                <a:lnTo>
                  <a:pt x="6911" y="15646"/>
                </a:lnTo>
                <a:lnTo>
                  <a:pt x="6813" y="15549"/>
                </a:lnTo>
                <a:lnTo>
                  <a:pt x="6789" y="15549"/>
                </a:lnTo>
                <a:lnTo>
                  <a:pt x="6740" y="15622"/>
                </a:lnTo>
                <a:lnTo>
                  <a:pt x="6716" y="15695"/>
                </a:lnTo>
                <a:lnTo>
                  <a:pt x="6375" y="15476"/>
                </a:lnTo>
                <a:lnTo>
                  <a:pt x="6035" y="15233"/>
                </a:lnTo>
                <a:lnTo>
                  <a:pt x="5718" y="14965"/>
                </a:lnTo>
                <a:lnTo>
                  <a:pt x="5451" y="14649"/>
                </a:lnTo>
                <a:lnTo>
                  <a:pt x="5159" y="14284"/>
                </a:lnTo>
                <a:lnTo>
                  <a:pt x="4915" y="13894"/>
                </a:lnTo>
                <a:lnTo>
                  <a:pt x="4696" y="13505"/>
                </a:lnTo>
                <a:lnTo>
                  <a:pt x="4502" y="13091"/>
                </a:lnTo>
                <a:lnTo>
                  <a:pt x="4356" y="12653"/>
                </a:lnTo>
                <a:lnTo>
                  <a:pt x="4234" y="12215"/>
                </a:lnTo>
                <a:lnTo>
                  <a:pt x="4112" y="11777"/>
                </a:lnTo>
                <a:lnTo>
                  <a:pt x="4064" y="11315"/>
                </a:lnTo>
                <a:lnTo>
                  <a:pt x="4015" y="10926"/>
                </a:lnTo>
                <a:lnTo>
                  <a:pt x="3991" y="10561"/>
                </a:lnTo>
                <a:lnTo>
                  <a:pt x="4015" y="10171"/>
                </a:lnTo>
                <a:lnTo>
                  <a:pt x="4039" y="9782"/>
                </a:lnTo>
                <a:lnTo>
                  <a:pt x="4088" y="9393"/>
                </a:lnTo>
                <a:lnTo>
                  <a:pt x="4137" y="9028"/>
                </a:lnTo>
                <a:lnTo>
                  <a:pt x="4234" y="8663"/>
                </a:lnTo>
                <a:lnTo>
                  <a:pt x="4331" y="8274"/>
                </a:lnTo>
                <a:lnTo>
                  <a:pt x="4453" y="7909"/>
                </a:lnTo>
                <a:lnTo>
                  <a:pt x="4599" y="7568"/>
                </a:lnTo>
                <a:lnTo>
                  <a:pt x="4769" y="7227"/>
                </a:lnTo>
                <a:lnTo>
                  <a:pt x="4940" y="6887"/>
                </a:lnTo>
                <a:lnTo>
                  <a:pt x="5134" y="6546"/>
                </a:lnTo>
                <a:lnTo>
                  <a:pt x="5353" y="6230"/>
                </a:lnTo>
                <a:lnTo>
                  <a:pt x="5597" y="5913"/>
                </a:lnTo>
                <a:lnTo>
                  <a:pt x="5840" y="5621"/>
                </a:lnTo>
                <a:lnTo>
                  <a:pt x="6083" y="5354"/>
                </a:lnTo>
                <a:lnTo>
                  <a:pt x="6351" y="5110"/>
                </a:lnTo>
                <a:lnTo>
                  <a:pt x="6643" y="4891"/>
                </a:lnTo>
                <a:lnTo>
                  <a:pt x="6935" y="4721"/>
                </a:lnTo>
                <a:lnTo>
                  <a:pt x="7227" y="4526"/>
                </a:lnTo>
                <a:lnTo>
                  <a:pt x="7543" y="4380"/>
                </a:lnTo>
                <a:lnTo>
                  <a:pt x="8225" y="4088"/>
                </a:lnTo>
                <a:lnTo>
                  <a:pt x="8784" y="3845"/>
                </a:lnTo>
                <a:lnTo>
                  <a:pt x="9368" y="3675"/>
                </a:lnTo>
                <a:lnTo>
                  <a:pt x="9636" y="3602"/>
                </a:lnTo>
                <a:lnTo>
                  <a:pt x="9660" y="3650"/>
                </a:lnTo>
                <a:lnTo>
                  <a:pt x="9685" y="3699"/>
                </a:lnTo>
                <a:lnTo>
                  <a:pt x="9733" y="3723"/>
                </a:lnTo>
                <a:lnTo>
                  <a:pt x="9806" y="3723"/>
                </a:lnTo>
                <a:lnTo>
                  <a:pt x="10171" y="3626"/>
                </a:lnTo>
                <a:lnTo>
                  <a:pt x="10536" y="3577"/>
                </a:lnTo>
                <a:lnTo>
                  <a:pt x="10585" y="3626"/>
                </a:lnTo>
                <a:lnTo>
                  <a:pt x="10634" y="3650"/>
                </a:lnTo>
                <a:lnTo>
                  <a:pt x="10682" y="3626"/>
                </a:lnTo>
                <a:lnTo>
                  <a:pt x="10707" y="3602"/>
                </a:lnTo>
                <a:lnTo>
                  <a:pt x="10731" y="3577"/>
                </a:lnTo>
                <a:close/>
                <a:moveTo>
                  <a:pt x="9977" y="3237"/>
                </a:moveTo>
                <a:lnTo>
                  <a:pt x="9733" y="3261"/>
                </a:lnTo>
                <a:lnTo>
                  <a:pt x="9490" y="3310"/>
                </a:lnTo>
                <a:lnTo>
                  <a:pt x="9028" y="3431"/>
                </a:lnTo>
                <a:lnTo>
                  <a:pt x="8638" y="3577"/>
                </a:lnTo>
                <a:lnTo>
                  <a:pt x="7957" y="3821"/>
                </a:lnTo>
                <a:lnTo>
                  <a:pt x="7324" y="4113"/>
                </a:lnTo>
                <a:lnTo>
                  <a:pt x="7008" y="4283"/>
                </a:lnTo>
                <a:lnTo>
                  <a:pt x="6692" y="4453"/>
                </a:lnTo>
                <a:lnTo>
                  <a:pt x="6400" y="4648"/>
                </a:lnTo>
                <a:lnTo>
                  <a:pt x="6108" y="4867"/>
                </a:lnTo>
                <a:lnTo>
                  <a:pt x="5791" y="5159"/>
                </a:lnTo>
                <a:lnTo>
                  <a:pt x="5499" y="5451"/>
                </a:lnTo>
                <a:lnTo>
                  <a:pt x="5232" y="5767"/>
                </a:lnTo>
                <a:lnTo>
                  <a:pt x="4988" y="6108"/>
                </a:lnTo>
                <a:lnTo>
                  <a:pt x="4745" y="6473"/>
                </a:lnTo>
                <a:lnTo>
                  <a:pt x="4526" y="6838"/>
                </a:lnTo>
                <a:lnTo>
                  <a:pt x="4356" y="7203"/>
                </a:lnTo>
                <a:lnTo>
                  <a:pt x="4185" y="7592"/>
                </a:lnTo>
                <a:lnTo>
                  <a:pt x="4039" y="8006"/>
                </a:lnTo>
                <a:lnTo>
                  <a:pt x="3918" y="8420"/>
                </a:lnTo>
                <a:lnTo>
                  <a:pt x="3796" y="8833"/>
                </a:lnTo>
                <a:lnTo>
                  <a:pt x="3723" y="9247"/>
                </a:lnTo>
                <a:lnTo>
                  <a:pt x="3674" y="9660"/>
                </a:lnTo>
                <a:lnTo>
                  <a:pt x="3626" y="10074"/>
                </a:lnTo>
                <a:lnTo>
                  <a:pt x="3626" y="10488"/>
                </a:lnTo>
                <a:lnTo>
                  <a:pt x="3626" y="10901"/>
                </a:lnTo>
                <a:lnTo>
                  <a:pt x="3650" y="11315"/>
                </a:lnTo>
                <a:lnTo>
                  <a:pt x="3699" y="11704"/>
                </a:lnTo>
                <a:lnTo>
                  <a:pt x="3772" y="12094"/>
                </a:lnTo>
                <a:lnTo>
                  <a:pt x="3869" y="12483"/>
                </a:lnTo>
                <a:lnTo>
                  <a:pt x="3991" y="12872"/>
                </a:lnTo>
                <a:lnTo>
                  <a:pt x="4137" y="13262"/>
                </a:lnTo>
                <a:lnTo>
                  <a:pt x="4307" y="13627"/>
                </a:lnTo>
                <a:lnTo>
                  <a:pt x="4477" y="13967"/>
                </a:lnTo>
                <a:lnTo>
                  <a:pt x="4696" y="14332"/>
                </a:lnTo>
                <a:lnTo>
                  <a:pt x="4915" y="14649"/>
                </a:lnTo>
                <a:lnTo>
                  <a:pt x="5183" y="14965"/>
                </a:lnTo>
                <a:lnTo>
                  <a:pt x="5451" y="15257"/>
                </a:lnTo>
                <a:lnTo>
                  <a:pt x="5743" y="15525"/>
                </a:lnTo>
                <a:lnTo>
                  <a:pt x="6035" y="15768"/>
                </a:lnTo>
                <a:lnTo>
                  <a:pt x="6375" y="15987"/>
                </a:lnTo>
                <a:lnTo>
                  <a:pt x="6716" y="16182"/>
                </a:lnTo>
                <a:lnTo>
                  <a:pt x="6765" y="16230"/>
                </a:lnTo>
                <a:lnTo>
                  <a:pt x="6838" y="16230"/>
                </a:lnTo>
                <a:lnTo>
                  <a:pt x="6862" y="16255"/>
                </a:lnTo>
                <a:lnTo>
                  <a:pt x="7276" y="16425"/>
                </a:lnTo>
                <a:lnTo>
                  <a:pt x="7738" y="16595"/>
                </a:lnTo>
                <a:lnTo>
                  <a:pt x="8176" y="16717"/>
                </a:lnTo>
                <a:lnTo>
                  <a:pt x="8638" y="16814"/>
                </a:lnTo>
                <a:lnTo>
                  <a:pt x="9101" y="16887"/>
                </a:lnTo>
                <a:lnTo>
                  <a:pt x="9563" y="16936"/>
                </a:lnTo>
                <a:lnTo>
                  <a:pt x="10025" y="16960"/>
                </a:lnTo>
                <a:lnTo>
                  <a:pt x="10488" y="16936"/>
                </a:lnTo>
                <a:lnTo>
                  <a:pt x="10974" y="16912"/>
                </a:lnTo>
                <a:lnTo>
                  <a:pt x="11437" y="16839"/>
                </a:lnTo>
                <a:lnTo>
                  <a:pt x="11899" y="16766"/>
                </a:lnTo>
                <a:lnTo>
                  <a:pt x="12337" y="16644"/>
                </a:lnTo>
                <a:lnTo>
                  <a:pt x="12799" y="16522"/>
                </a:lnTo>
                <a:lnTo>
                  <a:pt x="13237" y="16352"/>
                </a:lnTo>
                <a:lnTo>
                  <a:pt x="13675" y="16182"/>
                </a:lnTo>
                <a:lnTo>
                  <a:pt x="14089" y="15963"/>
                </a:lnTo>
                <a:lnTo>
                  <a:pt x="14575" y="15671"/>
                </a:lnTo>
                <a:lnTo>
                  <a:pt x="15038" y="15354"/>
                </a:lnTo>
                <a:lnTo>
                  <a:pt x="15451" y="15014"/>
                </a:lnTo>
                <a:lnTo>
                  <a:pt x="15816" y="14624"/>
                </a:lnTo>
                <a:lnTo>
                  <a:pt x="16157" y="14186"/>
                </a:lnTo>
                <a:lnTo>
                  <a:pt x="16473" y="13748"/>
                </a:lnTo>
                <a:lnTo>
                  <a:pt x="16741" y="13286"/>
                </a:lnTo>
                <a:lnTo>
                  <a:pt x="16960" y="12799"/>
                </a:lnTo>
                <a:lnTo>
                  <a:pt x="17155" y="12288"/>
                </a:lnTo>
                <a:lnTo>
                  <a:pt x="17301" y="11777"/>
                </a:lnTo>
                <a:lnTo>
                  <a:pt x="17398" y="11242"/>
                </a:lnTo>
                <a:lnTo>
                  <a:pt x="17447" y="10707"/>
                </a:lnTo>
                <a:lnTo>
                  <a:pt x="17471" y="10147"/>
                </a:lnTo>
                <a:lnTo>
                  <a:pt x="17447" y="9587"/>
                </a:lnTo>
                <a:lnTo>
                  <a:pt x="17374" y="9052"/>
                </a:lnTo>
                <a:lnTo>
                  <a:pt x="17276" y="8493"/>
                </a:lnTo>
                <a:lnTo>
                  <a:pt x="17106" y="7957"/>
                </a:lnTo>
                <a:lnTo>
                  <a:pt x="16887" y="7422"/>
                </a:lnTo>
                <a:lnTo>
                  <a:pt x="16619" y="6911"/>
                </a:lnTo>
                <a:lnTo>
                  <a:pt x="16327" y="6400"/>
                </a:lnTo>
                <a:lnTo>
                  <a:pt x="15987" y="5938"/>
                </a:lnTo>
                <a:lnTo>
                  <a:pt x="15597" y="5500"/>
                </a:lnTo>
                <a:lnTo>
                  <a:pt x="15184" y="5110"/>
                </a:lnTo>
                <a:lnTo>
                  <a:pt x="14746" y="4745"/>
                </a:lnTo>
                <a:lnTo>
                  <a:pt x="14502" y="4551"/>
                </a:lnTo>
                <a:lnTo>
                  <a:pt x="14235" y="4380"/>
                </a:lnTo>
                <a:lnTo>
                  <a:pt x="13651" y="4088"/>
                </a:lnTo>
                <a:lnTo>
                  <a:pt x="13067" y="3796"/>
                </a:lnTo>
                <a:lnTo>
                  <a:pt x="12483" y="3577"/>
                </a:lnTo>
                <a:lnTo>
                  <a:pt x="11996" y="3431"/>
                </a:lnTo>
                <a:lnTo>
                  <a:pt x="11461" y="3334"/>
                </a:lnTo>
                <a:lnTo>
                  <a:pt x="11218" y="3285"/>
                </a:lnTo>
                <a:lnTo>
                  <a:pt x="10415" y="3285"/>
                </a:lnTo>
                <a:lnTo>
                  <a:pt x="10196" y="3237"/>
                </a:lnTo>
                <a:close/>
                <a:moveTo>
                  <a:pt x="13675" y="16912"/>
                </a:moveTo>
                <a:lnTo>
                  <a:pt x="13626" y="16936"/>
                </a:lnTo>
                <a:lnTo>
                  <a:pt x="13578" y="16984"/>
                </a:lnTo>
                <a:lnTo>
                  <a:pt x="13553" y="17057"/>
                </a:lnTo>
                <a:lnTo>
                  <a:pt x="13553" y="17106"/>
                </a:lnTo>
                <a:lnTo>
                  <a:pt x="13578" y="17252"/>
                </a:lnTo>
                <a:lnTo>
                  <a:pt x="13724" y="17495"/>
                </a:lnTo>
                <a:lnTo>
                  <a:pt x="13772" y="17666"/>
                </a:lnTo>
                <a:lnTo>
                  <a:pt x="13870" y="17812"/>
                </a:lnTo>
                <a:lnTo>
                  <a:pt x="13943" y="17885"/>
                </a:lnTo>
                <a:lnTo>
                  <a:pt x="13991" y="17958"/>
                </a:lnTo>
                <a:lnTo>
                  <a:pt x="14089" y="17982"/>
                </a:lnTo>
                <a:lnTo>
                  <a:pt x="14162" y="18006"/>
                </a:lnTo>
                <a:lnTo>
                  <a:pt x="14210" y="17982"/>
                </a:lnTo>
                <a:lnTo>
                  <a:pt x="14259" y="17958"/>
                </a:lnTo>
                <a:lnTo>
                  <a:pt x="14332" y="17885"/>
                </a:lnTo>
                <a:lnTo>
                  <a:pt x="14356" y="17787"/>
                </a:lnTo>
                <a:lnTo>
                  <a:pt x="14356" y="17739"/>
                </a:lnTo>
                <a:lnTo>
                  <a:pt x="14332" y="17690"/>
                </a:lnTo>
                <a:lnTo>
                  <a:pt x="14259" y="17593"/>
                </a:lnTo>
                <a:lnTo>
                  <a:pt x="14162" y="17495"/>
                </a:lnTo>
                <a:lnTo>
                  <a:pt x="13991" y="17228"/>
                </a:lnTo>
                <a:lnTo>
                  <a:pt x="13918" y="17082"/>
                </a:lnTo>
                <a:lnTo>
                  <a:pt x="13870" y="17033"/>
                </a:lnTo>
                <a:lnTo>
                  <a:pt x="13821" y="16960"/>
                </a:lnTo>
                <a:lnTo>
                  <a:pt x="13748" y="16936"/>
                </a:lnTo>
                <a:lnTo>
                  <a:pt x="13675" y="16912"/>
                </a:lnTo>
                <a:close/>
                <a:moveTo>
                  <a:pt x="7008" y="17009"/>
                </a:moveTo>
                <a:lnTo>
                  <a:pt x="6911" y="17057"/>
                </a:lnTo>
                <a:lnTo>
                  <a:pt x="6813" y="17155"/>
                </a:lnTo>
                <a:lnTo>
                  <a:pt x="6716" y="17374"/>
                </a:lnTo>
                <a:lnTo>
                  <a:pt x="6570" y="17666"/>
                </a:lnTo>
                <a:lnTo>
                  <a:pt x="6521" y="17812"/>
                </a:lnTo>
                <a:lnTo>
                  <a:pt x="6497" y="17885"/>
                </a:lnTo>
                <a:lnTo>
                  <a:pt x="6521" y="17958"/>
                </a:lnTo>
                <a:lnTo>
                  <a:pt x="6546" y="18006"/>
                </a:lnTo>
                <a:lnTo>
                  <a:pt x="6594" y="18055"/>
                </a:lnTo>
                <a:lnTo>
                  <a:pt x="6667" y="18079"/>
                </a:lnTo>
                <a:lnTo>
                  <a:pt x="6740" y="18079"/>
                </a:lnTo>
                <a:lnTo>
                  <a:pt x="6789" y="18055"/>
                </a:lnTo>
                <a:lnTo>
                  <a:pt x="6862" y="18006"/>
                </a:lnTo>
                <a:lnTo>
                  <a:pt x="6935" y="17885"/>
                </a:lnTo>
                <a:lnTo>
                  <a:pt x="7008" y="17739"/>
                </a:lnTo>
                <a:lnTo>
                  <a:pt x="7057" y="17593"/>
                </a:lnTo>
                <a:lnTo>
                  <a:pt x="7154" y="17349"/>
                </a:lnTo>
                <a:lnTo>
                  <a:pt x="7178" y="17228"/>
                </a:lnTo>
                <a:lnTo>
                  <a:pt x="7178" y="17106"/>
                </a:lnTo>
                <a:lnTo>
                  <a:pt x="7154" y="17057"/>
                </a:lnTo>
                <a:lnTo>
                  <a:pt x="7105" y="17033"/>
                </a:lnTo>
                <a:lnTo>
                  <a:pt x="7057" y="17009"/>
                </a:lnTo>
                <a:close/>
                <a:moveTo>
                  <a:pt x="5694" y="16328"/>
                </a:moveTo>
                <a:lnTo>
                  <a:pt x="5597" y="16352"/>
                </a:lnTo>
                <a:lnTo>
                  <a:pt x="5524" y="16425"/>
                </a:lnTo>
                <a:lnTo>
                  <a:pt x="5159" y="16887"/>
                </a:lnTo>
                <a:lnTo>
                  <a:pt x="4745" y="17349"/>
                </a:lnTo>
                <a:lnTo>
                  <a:pt x="4307" y="17787"/>
                </a:lnTo>
                <a:lnTo>
                  <a:pt x="3869" y="18225"/>
                </a:lnTo>
                <a:lnTo>
                  <a:pt x="3820" y="18250"/>
                </a:lnTo>
                <a:lnTo>
                  <a:pt x="3820" y="18298"/>
                </a:lnTo>
                <a:lnTo>
                  <a:pt x="3820" y="18347"/>
                </a:lnTo>
                <a:lnTo>
                  <a:pt x="3845" y="18396"/>
                </a:lnTo>
                <a:lnTo>
                  <a:pt x="3893" y="18444"/>
                </a:lnTo>
                <a:lnTo>
                  <a:pt x="3942" y="18469"/>
                </a:lnTo>
                <a:lnTo>
                  <a:pt x="3991" y="18469"/>
                </a:lnTo>
                <a:lnTo>
                  <a:pt x="4161" y="18420"/>
                </a:lnTo>
                <a:lnTo>
                  <a:pt x="4283" y="18347"/>
                </a:lnTo>
                <a:lnTo>
                  <a:pt x="4429" y="18250"/>
                </a:lnTo>
                <a:lnTo>
                  <a:pt x="4550" y="18152"/>
                </a:lnTo>
                <a:lnTo>
                  <a:pt x="4794" y="17909"/>
                </a:lnTo>
                <a:lnTo>
                  <a:pt x="5013" y="17690"/>
                </a:lnTo>
                <a:lnTo>
                  <a:pt x="5499" y="17203"/>
                </a:lnTo>
                <a:lnTo>
                  <a:pt x="5718" y="16936"/>
                </a:lnTo>
                <a:lnTo>
                  <a:pt x="5937" y="16668"/>
                </a:lnTo>
                <a:lnTo>
                  <a:pt x="5986" y="16571"/>
                </a:lnTo>
                <a:lnTo>
                  <a:pt x="5962" y="16498"/>
                </a:lnTo>
                <a:lnTo>
                  <a:pt x="5937" y="16425"/>
                </a:lnTo>
                <a:lnTo>
                  <a:pt x="5864" y="16376"/>
                </a:lnTo>
                <a:lnTo>
                  <a:pt x="5791" y="16328"/>
                </a:lnTo>
                <a:close/>
                <a:moveTo>
                  <a:pt x="15013" y="15987"/>
                </a:moveTo>
                <a:lnTo>
                  <a:pt x="14965" y="16011"/>
                </a:lnTo>
                <a:lnTo>
                  <a:pt x="14940" y="16084"/>
                </a:lnTo>
                <a:lnTo>
                  <a:pt x="14940" y="16133"/>
                </a:lnTo>
                <a:lnTo>
                  <a:pt x="14989" y="16303"/>
                </a:lnTo>
                <a:lnTo>
                  <a:pt x="15038" y="16449"/>
                </a:lnTo>
                <a:lnTo>
                  <a:pt x="15208" y="16717"/>
                </a:lnTo>
                <a:lnTo>
                  <a:pt x="15427" y="17082"/>
                </a:lnTo>
                <a:lnTo>
                  <a:pt x="15524" y="17252"/>
                </a:lnTo>
                <a:lnTo>
                  <a:pt x="15646" y="17422"/>
                </a:lnTo>
                <a:lnTo>
                  <a:pt x="16108" y="17933"/>
                </a:lnTo>
                <a:lnTo>
                  <a:pt x="16327" y="18225"/>
                </a:lnTo>
                <a:lnTo>
                  <a:pt x="16400" y="18371"/>
                </a:lnTo>
                <a:lnTo>
                  <a:pt x="16473" y="18517"/>
                </a:lnTo>
                <a:lnTo>
                  <a:pt x="16522" y="18590"/>
                </a:lnTo>
                <a:lnTo>
                  <a:pt x="16595" y="18639"/>
                </a:lnTo>
                <a:lnTo>
                  <a:pt x="16668" y="18688"/>
                </a:lnTo>
                <a:lnTo>
                  <a:pt x="16765" y="18688"/>
                </a:lnTo>
                <a:lnTo>
                  <a:pt x="16838" y="18663"/>
                </a:lnTo>
                <a:lnTo>
                  <a:pt x="16887" y="18615"/>
                </a:lnTo>
                <a:lnTo>
                  <a:pt x="16936" y="18566"/>
                </a:lnTo>
                <a:lnTo>
                  <a:pt x="16936" y="18469"/>
                </a:lnTo>
                <a:lnTo>
                  <a:pt x="16911" y="18298"/>
                </a:lnTo>
                <a:lnTo>
                  <a:pt x="16838" y="18128"/>
                </a:lnTo>
                <a:lnTo>
                  <a:pt x="16765" y="17982"/>
                </a:lnTo>
                <a:lnTo>
                  <a:pt x="16668" y="17836"/>
                </a:lnTo>
                <a:lnTo>
                  <a:pt x="16449" y="17568"/>
                </a:lnTo>
                <a:lnTo>
                  <a:pt x="16206" y="17325"/>
                </a:lnTo>
                <a:lnTo>
                  <a:pt x="16060" y="17155"/>
                </a:lnTo>
                <a:lnTo>
                  <a:pt x="15938" y="16984"/>
                </a:lnTo>
                <a:lnTo>
                  <a:pt x="15695" y="16595"/>
                </a:lnTo>
                <a:lnTo>
                  <a:pt x="15573" y="16401"/>
                </a:lnTo>
                <a:lnTo>
                  <a:pt x="15427" y="16230"/>
                </a:lnTo>
                <a:lnTo>
                  <a:pt x="15281" y="16109"/>
                </a:lnTo>
                <a:lnTo>
                  <a:pt x="15086" y="15987"/>
                </a:lnTo>
                <a:close/>
                <a:moveTo>
                  <a:pt x="10439" y="17666"/>
                </a:moveTo>
                <a:lnTo>
                  <a:pt x="10342" y="17787"/>
                </a:lnTo>
                <a:lnTo>
                  <a:pt x="10293" y="17909"/>
                </a:lnTo>
                <a:lnTo>
                  <a:pt x="10244" y="18055"/>
                </a:lnTo>
                <a:lnTo>
                  <a:pt x="10244" y="18201"/>
                </a:lnTo>
                <a:lnTo>
                  <a:pt x="10196" y="18517"/>
                </a:lnTo>
                <a:lnTo>
                  <a:pt x="10196" y="18688"/>
                </a:lnTo>
                <a:lnTo>
                  <a:pt x="10244" y="18834"/>
                </a:lnTo>
                <a:lnTo>
                  <a:pt x="10293" y="18882"/>
                </a:lnTo>
                <a:lnTo>
                  <a:pt x="10342" y="18907"/>
                </a:lnTo>
                <a:lnTo>
                  <a:pt x="10415" y="18882"/>
                </a:lnTo>
                <a:lnTo>
                  <a:pt x="10463" y="18858"/>
                </a:lnTo>
                <a:lnTo>
                  <a:pt x="10512" y="18809"/>
                </a:lnTo>
                <a:lnTo>
                  <a:pt x="10561" y="18736"/>
                </a:lnTo>
                <a:lnTo>
                  <a:pt x="10585" y="18615"/>
                </a:lnTo>
                <a:lnTo>
                  <a:pt x="10585" y="18323"/>
                </a:lnTo>
                <a:lnTo>
                  <a:pt x="10609" y="18031"/>
                </a:lnTo>
                <a:lnTo>
                  <a:pt x="10609" y="17885"/>
                </a:lnTo>
                <a:lnTo>
                  <a:pt x="10585" y="17739"/>
                </a:lnTo>
                <a:lnTo>
                  <a:pt x="10561" y="17690"/>
                </a:lnTo>
                <a:lnTo>
                  <a:pt x="10536" y="17666"/>
                </a:lnTo>
                <a:close/>
                <a:moveTo>
                  <a:pt x="8638" y="17349"/>
                </a:moveTo>
                <a:lnTo>
                  <a:pt x="8492" y="17471"/>
                </a:lnTo>
                <a:lnTo>
                  <a:pt x="8395" y="17593"/>
                </a:lnTo>
                <a:lnTo>
                  <a:pt x="8322" y="17739"/>
                </a:lnTo>
                <a:lnTo>
                  <a:pt x="8249" y="17909"/>
                </a:lnTo>
                <a:lnTo>
                  <a:pt x="8176" y="18250"/>
                </a:lnTo>
                <a:lnTo>
                  <a:pt x="8103" y="18590"/>
                </a:lnTo>
                <a:lnTo>
                  <a:pt x="7908" y="19369"/>
                </a:lnTo>
                <a:lnTo>
                  <a:pt x="7860" y="19758"/>
                </a:lnTo>
                <a:lnTo>
                  <a:pt x="7835" y="19953"/>
                </a:lnTo>
                <a:lnTo>
                  <a:pt x="7835" y="20148"/>
                </a:lnTo>
                <a:lnTo>
                  <a:pt x="7860" y="20221"/>
                </a:lnTo>
                <a:lnTo>
                  <a:pt x="7908" y="20269"/>
                </a:lnTo>
                <a:lnTo>
                  <a:pt x="7933" y="20318"/>
                </a:lnTo>
                <a:lnTo>
                  <a:pt x="8006" y="20342"/>
                </a:lnTo>
                <a:lnTo>
                  <a:pt x="8103" y="20342"/>
                </a:lnTo>
                <a:lnTo>
                  <a:pt x="8176" y="20318"/>
                </a:lnTo>
                <a:lnTo>
                  <a:pt x="8200" y="20245"/>
                </a:lnTo>
                <a:lnTo>
                  <a:pt x="8273" y="20099"/>
                </a:lnTo>
                <a:lnTo>
                  <a:pt x="8346" y="19929"/>
                </a:lnTo>
                <a:lnTo>
                  <a:pt x="8419" y="19588"/>
                </a:lnTo>
                <a:lnTo>
                  <a:pt x="8517" y="18882"/>
                </a:lnTo>
                <a:lnTo>
                  <a:pt x="8614" y="18517"/>
                </a:lnTo>
                <a:lnTo>
                  <a:pt x="8711" y="18152"/>
                </a:lnTo>
                <a:lnTo>
                  <a:pt x="8760" y="17958"/>
                </a:lnTo>
                <a:lnTo>
                  <a:pt x="8784" y="17763"/>
                </a:lnTo>
                <a:lnTo>
                  <a:pt x="8784" y="17593"/>
                </a:lnTo>
                <a:lnTo>
                  <a:pt x="8784" y="17422"/>
                </a:lnTo>
                <a:lnTo>
                  <a:pt x="8760" y="17374"/>
                </a:lnTo>
                <a:lnTo>
                  <a:pt x="8711" y="17349"/>
                </a:lnTo>
                <a:close/>
                <a:moveTo>
                  <a:pt x="12093" y="17374"/>
                </a:moveTo>
                <a:lnTo>
                  <a:pt x="12045" y="17398"/>
                </a:lnTo>
                <a:lnTo>
                  <a:pt x="11996" y="17398"/>
                </a:lnTo>
                <a:lnTo>
                  <a:pt x="11947" y="17447"/>
                </a:lnTo>
                <a:lnTo>
                  <a:pt x="11923" y="17495"/>
                </a:lnTo>
                <a:lnTo>
                  <a:pt x="11923" y="17544"/>
                </a:lnTo>
                <a:lnTo>
                  <a:pt x="11947" y="17836"/>
                </a:lnTo>
                <a:lnTo>
                  <a:pt x="11972" y="18152"/>
                </a:lnTo>
                <a:lnTo>
                  <a:pt x="12093" y="18761"/>
                </a:lnTo>
                <a:lnTo>
                  <a:pt x="12166" y="19199"/>
                </a:lnTo>
                <a:lnTo>
                  <a:pt x="12215" y="19661"/>
                </a:lnTo>
                <a:lnTo>
                  <a:pt x="12239" y="19904"/>
                </a:lnTo>
                <a:lnTo>
                  <a:pt x="12288" y="20123"/>
                </a:lnTo>
                <a:lnTo>
                  <a:pt x="12337" y="20342"/>
                </a:lnTo>
                <a:lnTo>
                  <a:pt x="12434" y="20561"/>
                </a:lnTo>
                <a:lnTo>
                  <a:pt x="12483" y="20610"/>
                </a:lnTo>
                <a:lnTo>
                  <a:pt x="12556" y="20659"/>
                </a:lnTo>
                <a:lnTo>
                  <a:pt x="12629" y="20659"/>
                </a:lnTo>
                <a:lnTo>
                  <a:pt x="12702" y="20634"/>
                </a:lnTo>
                <a:lnTo>
                  <a:pt x="12775" y="20610"/>
                </a:lnTo>
                <a:lnTo>
                  <a:pt x="12823" y="20537"/>
                </a:lnTo>
                <a:lnTo>
                  <a:pt x="12848" y="20464"/>
                </a:lnTo>
                <a:lnTo>
                  <a:pt x="12848" y="20391"/>
                </a:lnTo>
                <a:lnTo>
                  <a:pt x="12750" y="19953"/>
                </a:lnTo>
                <a:lnTo>
                  <a:pt x="12702" y="19491"/>
                </a:lnTo>
                <a:lnTo>
                  <a:pt x="12629" y="19053"/>
                </a:lnTo>
                <a:lnTo>
                  <a:pt x="12556" y="18639"/>
                </a:lnTo>
                <a:lnTo>
                  <a:pt x="12483" y="18323"/>
                </a:lnTo>
                <a:lnTo>
                  <a:pt x="12434" y="18031"/>
                </a:lnTo>
                <a:lnTo>
                  <a:pt x="12361" y="17739"/>
                </a:lnTo>
                <a:lnTo>
                  <a:pt x="12288" y="17593"/>
                </a:lnTo>
                <a:lnTo>
                  <a:pt x="12239" y="17471"/>
                </a:lnTo>
                <a:lnTo>
                  <a:pt x="12191" y="17422"/>
                </a:lnTo>
                <a:lnTo>
                  <a:pt x="12142" y="17398"/>
                </a:lnTo>
                <a:lnTo>
                  <a:pt x="12093" y="17374"/>
                </a:lnTo>
                <a:close/>
              </a:path>
            </a:pathLst>
          </a:cu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" name="Google Shape;427;p38"/>
          <p:cNvSpPr/>
          <p:nvPr/>
        </p:nvSpPr>
        <p:spPr>
          <a:xfrm>
            <a:off x="10861072" y="4488296"/>
            <a:ext cx="1052391" cy="643569"/>
          </a:xfrm>
          <a:custGeom>
            <a:avLst/>
            <a:gdLst/>
            <a:ahLst/>
            <a:cxnLst/>
            <a:rect l="l" t="t" r="r" b="b"/>
            <a:pathLst>
              <a:path w="19978" h="12216" extrusionOk="0">
                <a:moveTo>
                  <a:pt x="8128" y="560"/>
                </a:moveTo>
                <a:lnTo>
                  <a:pt x="8517" y="609"/>
                </a:lnTo>
                <a:lnTo>
                  <a:pt x="8055" y="925"/>
                </a:lnTo>
                <a:lnTo>
                  <a:pt x="7617" y="1193"/>
                </a:lnTo>
                <a:lnTo>
                  <a:pt x="7422" y="1339"/>
                </a:lnTo>
                <a:lnTo>
                  <a:pt x="7325" y="1436"/>
                </a:lnTo>
                <a:lnTo>
                  <a:pt x="7252" y="1534"/>
                </a:lnTo>
                <a:lnTo>
                  <a:pt x="7252" y="1582"/>
                </a:lnTo>
                <a:lnTo>
                  <a:pt x="7252" y="1655"/>
                </a:lnTo>
                <a:lnTo>
                  <a:pt x="7300" y="1680"/>
                </a:lnTo>
                <a:lnTo>
                  <a:pt x="7349" y="1704"/>
                </a:lnTo>
                <a:lnTo>
                  <a:pt x="7471" y="1704"/>
                </a:lnTo>
                <a:lnTo>
                  <a:pt x="7592" y="1680"/>
                </a:lnTo>
                <a:lnTo>
                  <a:pt x="7836" y="1582"/>
                </a:lnTo>
                <a:lnTo>
                  <a:pt x="8055" y="1436"/>
                </a:lnTo>
                <a:lnTo>
                  <a:pt x="8274" y="1315"/>
                </a:lnTo>
                <a:lnTo>
                  <a:pt x="8711" y="1023"/>
                </a:lnTo>
                <a:lnTo>
                  <a:pt x="9149" y="731"/>
                </a:lnTo>
                <a:lnTo>
                  <a:pt x="9393" y="828"/>
                </a:lnTo>
                <a:lnTo>
                  <a:pt x="9660" y="925"/>
                </a:lnTo>
                <a:lnTo>
                  <a:pt x="9320" y="1071"/>
                </a:lnTo>
                <a:lnTo>
                  <a:pt x="9003" y="1217"/>
                </a:lnTo>
                <a:lnTo>
                  <a:pt x="8736" y="1339"/>
                </a:lnTo>
                <a:lnTo>
                  <a:pt x="8492" y="1509"/>
                </a:lnTo>
                <a:lnTo>
                  <a:pt x="8371" y="1607"/>
                </a:lnTo>
                <a:lnTo>
                  <a:pt x="8274" y="1728"/>
                </a:lnTo>
                <a:lnTo>
                  <a:pt x="8201" y="1850"/>
                </a:lnTo>
                <a:lnTo>
                  <a:pt x="8152" y="1996"/>
                </a:lnTo>
                <a:lnTo>
                  <a:pt x="8152" y="2045"/>
                </a:lnTo>
                <a:lnTo>
                  <a:pt x="8176" y="2045"/>
                </a:lnTo>
                <a:lnTo>
                  <a:pt x="8201" y="2069"/>
                </a:lnTo>
                <a:lnTo>
                  <a:pt x="8225" y="2069"/>
                </a:lnTo>
                <a:lnTo>
                  <a:pt x="8492" y="1947"/>
                </a:lnTo>
                <a:lnTo>
                  <a:pt x="8711" y="1801"/>
                </a:lnTo>
                <a:lnTo>
                  <a:pt x="8955" y="1680"/>
                </a:lnTo>
                <a:lnTo>
                  <a:pt x="9198" y="1558"/>
                </a:lnTo>
                <a:lnTo>
                  <a:pt x="9417" y="1485"/>
                </a:lnTo>
                <a:lnTo>
                  <a:pt x="9660" y="1412"/>
                </a:lnTo>
                <a:lnTo>
                  <a:pt x="9904" y="1339"/>
                </a:lnTo>
                <a:lnTo>
                  <a:pt x="10123" y="1266"/>
                </a:lnTo>
                <a:lnTo>
                  <a:pt x="10463" y="1558"/>
                </a:lnTo>
                <a:lnTo>
                  <a:pt x="10269" y="1582"/>
                </a:lnTo>
                <a:lnTo>
                  <a:pt x="10050" y="1631"/>
                </a:lnTo>
                <a:lnTo>
                  <a:pt x="9660" y="1777"/>
                </a:lnTo>
                <a:lnTo>
                  <a:pt x="9490" y="1874"/>
                </a:lnTo>
                <a:lnTo>
                  <a:pt x="9295" y="1947"/>
                </a:lnTo>
                <a:lnTo>
                  <a:pt x="9101" y="2045"/>
                </a:lnTo>
                <a:lnTo>
                  <a:pt x="8955" y="2191"/>
                </a:lnTo>
                <a:lnTo>
                  <a:pt x="8930" y="2239"/>
                </a:lnTo>
                <a:lnTo>
                  <a:pt x="8930" y="2264"/>
                </a:lnTo>
                <a:lnTo>
                  <a:pt x="8930" y="2337"/>
                </a:lnTo>
                <a:lnTo>
                  <a:pt x="9003" y="2410"/>
                </a:lnTo>
                <a:lnTo>
                  <a:pt x="9076" y="2410"/>
                </a:lnTo>
                <a:lnTo>
                  <a:pt x="9320" y="2361"/>
                </a:lnTo>
                <a:lnTo>
                  <a:pt x="9539" y="2288"/>
                </a:lnTo>
                <a:lnTo>
                  <a:pt x="9977" y="2093"/>
                </a:lnTo>
                <a:lnTo>
                  <a:pt x="10147" y="2045"/>
                </a:lnTo>
                <a:lnTo>
                  <a:pt x="10317" y="1947"/>
                </a:lnTo>
                <a:lnTo>
                  <a:pt x="10463" y="1850"/>
                </a:lnTo>
                <a:lnTo>
                  <a:pt x="10585" y="1704"/>
                </a:lnTo>
                <a:lnTo>
                  <a:pt x="10804" y="1972"/>
                </a:lnTo>
                <a:lnTo>
                  <a:pt x="10390" y="2191"/>
                </a:lnTo>
                <a:lnTo>
                  <a:pt x="10196" y="2288"/>
                </a:lnTo>
                <a:lnTo>
                  <a:pt x="10001" y="2385"/>
                </a:lnTo>
                <a:lnTo>
                  <a:pt x="9904" y="2434"/>
                </a:lnTo>
                <a:lnTo>
                  <a:pt x="9831" y="2507"/>
                </a:lnTo>
                <a:lnTo>
                  <a:pt x="9758" y="2604"/>
                </a:lnTo>
                <a:lnTo>
                  <a:pt x="9709" y="2702"/>
                </a:lnTo>
                <a:lnTo>
                  <a:pt x="9709" y="2726"/>
                </a:lnTo>
                <a:lnTo>
                  <a:pt x="9733" y="2750"/>
                </a:lnTo>
                <a:lnTo>
                  <a:pt x="9782" y="2775"/>
                </a:lnTo>
                <a:lnTo>
                  <a:pt x="10001" y="2775"/>
                </a:lnTo>
                <a:lnTo>
                  <a:pt x="10220" y="2702"/>
                </a:lnTo>
                <a:lnTo>
                  <a:pt x="10634" y="2507"/>
                </a:lnTo>
                <a:lnTo>
                  <a:pt x="10853" y="2434"/>
                </a:lnTo>
                <a:lnTo>
                  <a:pt x="11072" y="2361"/>
                </a:lnTo>
                <a:lnTo>
                  <a:pt x="11096" y="2361"/>
                </a:lnTo>
                <a:lnTo>
                  <a:pt x="11145" y="2458"/>
                </a:lnTo>
                <a:lnTo>
                  <a:pt x="10926" y="2556"/>
                </a:lnTo>
                <a:lnTo>
                  <a:pt x="10707" y="2677"/>
                </a:lnTo>
                <a:lnTo>
                  <a:pt x="10269" y="2945"/>
                </a:lnTo>
                <a:lnTo>
                  <a:pt x="10244" y="2994"/>
                </a:lnTo>
                <a:lnTo>
                  <a:pt x="10244" y="3042"/>
                </a:lnTo>
                <a:lnTo>
                  <a:pt x="10269" y="3067"/>
                </a:lnTo>
                <a:lnTo>
                  <a:pt x="10317" y="3091"/>
                </a:lnTo>
                <a:lnTo>
                  <a:pt x="10561" y="3067"/>
                </a:lnTo>
                <a:lnTo>
                  <a:pt x="10804" y="2994"/>
                </a:lnTo>
                <a:lnTo>
                  <a:pt x="11047" y="2896"/>
                </a:lnTo>
                <a:lnTo>
                  <a:pt x="11291" y="2775"/>
                </a:lnTo>
                <a:lnTo>
                  <a:pt x="11388" y="3091"/>
                </a:lnTo>
                <a:lnTo>
                  <a:pt x="11291" y="3091"/>
                </a:lnTo>
                <a:lnTo>
                  <a:pt x="11218" y="3115"/>
                </a:lnTo>
                <a:lnTo>
                  <a:pt x="11047" y="3164"/>
                </a:lnTo>
                <a:lnTo>
                  <a:pt x="10853" y="3286"/>
                </a:lnTo>
                <a:lnTo>
                  <a:pt x="10780" y="3334"/>
                </a:lnTo>
                <a:lnTo>
                  <a:pt x="10707" y="3432"/>
                </a:lnTo>
                <a:lnTo>
                  <a:pt x="10707" y="3505"/>
                </a:lnTo>
                <a:lnTo>
                  <a:pt x="10731" y="3553"/>
                </a:lnTo>
                <a:lnTo>
                  <a:pt x="10780" y="3602"/>
                </a:lnTo>
                <a:lnTo>
                  <a:pt x="10828" y="3602"/>
                </a:lnTo>
                <a:lnTo>
                  <a:pt x="10999" y="3553"/>
                </a:lnTo>
                <a:lnTo>
                  <a:pt x="11169" y="3505"/>
                </a:lnTo>
                <a:lnTo>
                  <a:pt x="11339" y="3456"/>
                </a:lnTo>
                <a:lnTo>
                  <a:pt x="11412" y="3432"/>
                </a:lnTo>
                <a:lnTo>
                  <a:pt x="11461" y="3383"/>
                </a:lnTo>
                <a:lnTo>
                  <a:pt x="11534" y="3602"/>
                </a:lnTo>
                <a:lnTo>
                  <a:pt x="11461" y="3626"/>
                </a:lnTo>
                <a:lnTo>
                  <a:pt x="11388" y="3675"/>
                </a:lnTo>
                <a:lnTo>
                  <a:pt x="11291" y="3724"/>
                </a:lnTo>
                <a:lnTo>
                  <a:pt x="11193" y="3772"/>
                </a:lnTo>
                <a:lnTo>
                  <a:pt x="11193" y="3821"/>
                </a:lnTo>
                <a:lnTo>
                  <a:pt x="11193" y="3845"/>
                </a:lnTo>
                <a:lnTo>
                  <a:pt x="11291" y="3894"/>
                </a:lnTo>
                <a:lnTo>
                  <a:pt x="11412" y="3943"/>
                </a:lnTo>
                <a:lnTo>
                  <a:pt x="11534" y="3943"/>
                </a:lnTo>
                <a:lnTo>
                  <a:pt x="11631" y="3894"/>
                </a:lnTo>
                <a:lnTo>
                  <a:pt x="11680" y="3967"/>
                </a:lnTo>
                <a:lnTo>
                  <a:pt x="11777" y="4016"/>
                </a:lnTo>
                <a:lnTo>
                  <a:pt x="11850" y="4040"/>
                </a:lnTo>
                <a:lnTo>
                  <a:pt x="11948" y="4040"/>
                </a:lnTo>
                <a:lnTo>
                  <a:pt x="12021" y="4016"/>
                </a:lnTo>
                <a:lnTo>
                  <a:pt x="12094" y="3967"/>
                </a:lnTo>
                <a:lnTo>
                  <a:pt x="12142" y="3894"/>
                </a:lnTo>
                <a:lnTo>
                  <a:pt x="12142" y="3797"/>
                </a:lnTo>
                <a:lnTo>
                  <a:pt x="12069" y="3359"/>
                </a:lnTo>
                <a:lnTo>
                  <a:pt x="11972" y="2945"/>
                </a:lnTo>
                <a:lnTo>
                  <a:pt x="12240" y="2726"/>
                </a:lnTo>
                <a:lnTo>
                  <a:pt x="12507" y="2531"/>
                </a:lnTo>
                <a:lnTo>
                  <a:pt x="12653" y="2458"/>
                </a:lnTo>
                <a:lnTo>
                  <a:pt x="12824" y="2410"/>
                </a:lnTo>
                <a:lnTo>
                  <a:pt x="12994" y="2361"/>
                </a:lnTo>
                <a:lnTo>
                  <a:pt x="13164" y="2337"/>
                </a:lnTo>
                <a:lnTo>
                  <a:pt x="13383" y="2337"/>
                </a:lnTo>
                <a:lnTo>
                  <a:pt x="13627" y="2385"/>
                </a:lnTo>
                <a:lnTo>
                  <a:pt x="13481" y="2458"/>
                </a:lnTo>
                <a:lnTo>
                  <a:pt x="13359" y="2556"/>
                </a:lnTo>
                <a:lnTo>
                  <a:pt x="13262" y="2702"/>
                </a:lnTo>
                <a:lnTo>
                  <a:pt x="13237" y="2775"/>
                </a:lnTo>
                <a:lnTo>
                  <a:pt x="13213" y="2848"/>
                </a:lnTo>
                <a:lnTo>
                  <a:pt x="13213" y="2896"/>
                </a:lnTo>
                <a:lnTo>
                  <a:pt x="13237" y="2921"/>
                </a:lnTo>
                <a:lnTo>
                  <a:pt x="13286" y="2945"/>
                </a:lnTo>
                <a:lnTo>
                  <a:pt x="13310" y="2921"/>
                </a:lnTo>
                <a:lnTo>
                  <a:pt x="13602" y="2750"/>
                </a:lnTo>
                <a:lnTo>
                  <a:pt x="13870" y="2604"/>
                </a:lnTo>
                <a:lnTo>
                  <a:pt x="14065" y="2507"/>
                </a:lnTo>
                <a:lnTo>
                  <a:pt x="14308" y="2629"/>
                </a:lnTo>
                <a:lnTo>
                  <a:pt x="14551" y="2750"/>
                </a:lnTo>
                <a:lnTo>
                  <a:pt x="14405" y="2775"/>
                </a:lnTo>
                <a:lnTo>
                  <a:pt x="14259" y="2823"/>
                </a:lnTo>
                <a:lnTo>
                  <a:pt x="14113" y="2872"/>
                </a:lnTo>
                <a:lnTo>
                  <a:pt x="13967" y="2945"/>
                </a:lnTo>
                <a:lnTo>
                  <a:pt x="13846" y="3018"/>
                </a:lnTo>
                <a:lnTo>
                  <a:pt x="13724" y="3115"/>
                </a:lnTo>
                <a:lnTo>
                  <a:pt x="13627" y="3213"/>
                </a:lnTo>
                <a:lnTo>
                  <a:pt x="13554" y="3310"/>
                </a:lnTo>
                <a:lnTo>
                  <a:pt x="13554" y="3359"/>
                </a:lnTo>
                <a:lnTo>
                  <a:pt x="13554" y="3407"/>
                </a:lnTo>
                <a:lnTo>
                  <a:pt x="13602" y="3456"/>
                </a:lnTo>
                <a:lnTo>
                  <a:pt x="13651" y="3480"/>
                </a:lnTo>
                <a:lnTo>
                  <a:pt x="13797" y="3456"/>
                </a:lnTo>
                <a:lnTo>
                  <a:pt x="13943" y="3407"/>
                </a:lnTo>
                <a:lnTo>
                  <a:pt x="14211" y="3286"/>
                </a:lnTo>
                <a:lnTo>
                  <a:pt x="14381" y="3237"/>
                </a:lnTo>
                <a:lnTo>
                  <a:pt x="14527" y="3188"/>
                </a:lnTo>
                <a:lnTo>
                  <a:pt x="14697" y="3140"/>
                </a:lnTo>
                <a:lnTo>
                  <a:pt x="14843" y="3091"/>
                </a:lnTo>
                <a:lnTo>
                  <a:pt x="14892" y="3067"/>
                </a:lnTo>
                <a:lnTo>
                  <a:pt x="14916" y="3018"/>
                </a:lnTo>
                <a:lnTo>
                  <a:pt x="15038" y="3140"/>
                </a:lnTo>
                <a:lnTo>
                  <a:pt x="14770" y="3213"/>
                </a:lnTo>
                <a:lnTo>
                  <a:pt x="14551" y="3261"/>
                </a:lnTo>
                <a:lnTo>
                  <a:pt x="14332" y="3359"/>
                </a:lnTo>
                <a:lnTo>
                  <a:pt x="14211" y="3432"/>
                </a:lnTo>
                <a:lnTo>
                  <a:pt x="14113" y="3505"/>
                </a:lnTo>
                <a:lnTo>
                  <a:pt x="14040" y="3578"/>
                </a:lnTo>
                <a:lnTo>
                  <a:pt x="13992" y="3675"/>
                </a:lnTo>
                <a:lnTo>
                  <a:pt x="13967" y="3748"/>
                </a:lnTo>
                <a:lnTo>
                  <a:pt x="13992" y="3821"/>
                </a:lnTo>
                <a:lnTo>
                  <a:pt x="14040" y="3845"/>
                </a:lnTo>
                <a:lnTo>
                  <a:pt x="14113" y="3845"/>
                </a:lnTo>
                <a:lnTo>
                  <a:pt x="14551" y="3724"/>
                </a:lnTo>
                <a:lnTo>
                  <a:pt x="14989" y="3602"/>
                </a:lnTo>
                <a:lnTo>
                  <a:pt x="15184" y="3578"/>
                </a:lnTo>
                <a:lnTo>
                  <a:pt x="15379" y="3505"/>
                </a:lnTo>
                <a:lnTo>
                  <a:pt x="15452" y="3602"/>
                </a:lnTo>
                <a:lnTo>
                  <a:pt x="15208" y="3675"/>
                </a:lnTo>
                <a:lnTo>
                  <a:pt x="15014" y="3748"/>
                </a:lnTo>
                <a:lnTo>
                  <a:pt x="14843" y="3845"/>
                </a:lnTo>
                <a:lnTo>
                  <a:pt x="14673" y="3967"/>
                </a:lnTo>
                <a:lnTo>
                  <a:pt x="14503" y="4089"/>
                </a:lnTo>
                <a:lnTo>
                  <a:pt x="14478" y="4113"/>
                </a:lnTo>
                <a:lnTo>
                  <a:pt x="14478" y="4162"/>
                </a:lnTo>
                <a:lnTo>
                  <a:pt x="14503" y="4210"/>
                </a:lnTo>
                <a:lnTo>
                  <a:pt x="14551" y="4259"/>
                </a:lnTo>
                <a:lnTo>
                  <a:pt x="14600" y="4259"/>
                </a:lnTo>
                <a:lnTo>
                  <a:pt x="15452" y="4016"/>
                </a:lnTo>
                <a:lnTo>
                  <a:pt x="15671" y="3967"/>
                </a:lnTo>
                <a:lnTo>
                  <a:pt x="15768" y="4186"/>
                </a:lnTo>
                <a:lnTo>
                  <a:pt x="15549" y="4259"/>
                </a:lnTo>
                <a:lnTo>
                  <a:pt x="15330" y="4332"/>
                </a:lnTo>
                <a:lnTo>
                  <a:pt x="15111" y="4429"/>
                </a:lnTo>
                <a:lnTo>
                  <a:pt x="14916" y="4551"/>
                </a:lnTo>
                <a:lnTo>
                  <a:pt x="14892" y="4600"/>
                </a:lnTo>
                <a:lnTo>
                  <a:pt x="14916" y="4648"/>
                </a:lnTo>
                <a:lnTo>
                  <a:pt x="14941" y="4697"/>
                </a:lnTo>
                <a:lnTo>
                  <a:pt x="15014" y="4697"/>
                </a:lnTo>
                <a:lnTo>
                  <a:pt x="15354" y="4624"/>
                </a:lnTo>
                <a:lnTo>
                  <a:pt x="15719" y="4551"/>
                </a:lnTo>
                <a:lnTo>
                  <a:pt x="15500" y="4648"/>
                </a:lnTo>
                <a:lnTo>
                  <a:pt x="15281" y="4746"/>
                </a:lnTo>
                <a:lnTo>
                  <a:pt x="15257" y="4770"/>
                </a:lnTo>
                <a:lnTo>
                  <a:pt x="15233" y="4819"/>
                </a:lnTo>
                <a:lnTo>
                  <a:pt x="15233" y="4867"/>
                </a:lnTo>
                <a:lnTo>
                  <a:pt x="15281" y="4940"/>
                </a:lnTo>
                <a:lnTo>
                  <a:pt x="15354" y="4940"/>
                </a:lnTo>
                <a:lnTo>
                  <a:pt x="15841" y="4867"/>
                </a:lnTo>
                <a:lnTo>
                  <a:pt x="15841" y="4989"/>
                </a:lnTo>
                <a:lnTo>
                  <a:pt x="15695" y="5013"/>
                </a:lnTo>
                <a:lnTo>
                  <a:pt x="15598" y="5038"/>
                </a:lnTo>
                <a:lnTo>
                  <a:pt x="15525" y="5086"/>
                </a:lnTo>
                <a:lnTo>
                  <a:pt x="15379" y="5208"/>
                </a:lnTo>
                <a:lnTo>
                  <a:pt x="15354" y="5281"/>
                </a:lnTo>
                <a:lnTo>
                  <a:pt x="15379" y="5330"/>
                </a:lnTo>
                <a:lnTo>
                  <a:pt x="15427" y="5378"/>
                </a:lnTo>
                <a:lnTo>
                  <a:pt x="15476" y="5378"/>
                </a:lnTo>
                <a:lnTo>
                  <a:pt x="15622" y="5354"/>
                </a:lnTo>
                <a:lnTo>
                  <a:pt x="15768" y="5378"/>
                </a:lnTo>
                <a:lnTo>
                  <a:pt x="15768" y="5427"/>
                </a:lnTo>
                <a:lnTo>
                  <a:pt x="15768" y="5524"/>
                </a:lnTo>
                <a:lnTo>
                  <a:pt x="15792" y="5622"/>
                </a:lnTo>
                <a:lnTo>
                  <a:pt x="15865" y="5695"/>
                </a:lnTo>
                <a:lnTo>
                  <a:pt x="15938" y="5768"/>
                </a:lnTo>
                <a:lnTo>
                  <a:pt x="16036" y="5792"/>
                </a:lnTo>
                <a:lnTo>
                  <a:pt x="16133" y="5792"/>
                </a:lnTo>
                <a:lnTo>
                  <a:pt x="16206" y="5768"/>
                </a:lnTo>
                <a:lnTo>
                  <a:pt x="16279" y="5695"/>
                </a:lnTo>
                <a:lnTo>
                  <a:pt x="16328" y="5695"/>
                </a:lnTo>
                <a:lnTo>
                  <a:pt x="16619" y="5622"/>
                </a:lnTo>
                <a:lnTo>
                  <a:pt x="16911" y="5597"/>
                </a:lnTo>
                <a:lnTo>
                  <a:pt x="17179" y="5597"/>
                </a:lnTo>
                <a:lnTo>
                  <a:pt x="17422" y="5646"/>
                </a:lnTo>
                <a:lnTo>
                  <a:pt x="17276" y="5695"/>
                </a:lnTo>
                <a:lnTo>
                  <a:pt x="17106" y="5768"/>
                </a:lnTo>
                <a:lnTo>
                  <a:pt x="16936" y="5865"/>
                </a:lnTo>
                <a:lnTo>
                  <a:pt x="16814" y="5987"/>
                </a:lnTo>
                <a:lnTo>
                  <a:pt x="16765" y="6060"/>
                </a:lnTo>
                <a:lnTo>
                  <a:pt x="16717" y="6133"/>
                </a:lnTo>
                <a:lnTo>
                  <a:pt x="16717" y="6206"/>
                </a:lnTo>
                <a:lnTo>
                  <a:pt x="16765" y="6279"/>
                </a:lnTo>
                <a:lnTo>
                  <a:pt x="16838" y="6303"/>
                </a:lnTo>
                <a:lnTo>
                  <a:pt x="16911" y="6279"/>
                </a:lnTo>
                <a:lnTo>
                  <a:pt x="17179" y="6157"/>
                </a:lnTo>
                <a:lnTo>
                  <a:pt x="17447" y="6060"/>
                </a:lnTo>
                <a:lnTo>
                  <a:pt x="17739" y="6011"/>
                </a:lnTo>
                <a:lnTo>
                  <a:pt x="17909" y="5962"/>
                </a:lnTo>
                <a:lnTo>
                  <a:pt x="18031" y="5914"/>
                </a:lnTo>
                <a:lnTo>
                  <a:pt x="18298" y="6133"/>
                </a:lnTo>
                <a:lnTo>
                  <a:pt x="18152" y="6181"/>
                </a:lnTo>
                <a:lnTo>
                  <a:pt x="17933" y="6254"/>
                </a:lnTo>
                <a:lnTo>
                  <a:pt x="17739" y="6352"/>
                </a:lnTo>
                <a:lnTo>
                  <a:pt x="17544" y="6473"/>
                </a:lnTo>
                <a:lnTo>
                  <a:pt x="17349" y="6595"/>
                </a:lnTo>
                <a:lnTo>
                  <a:pt x="17325" y="6668"/>
                </a:lnTo>
                <a:lnTo>
                  <a:pt x="17325" y="6741"/>
                </a:lnTo>
                <a:lnTo>
                  <a:pt x="17374" y="6790"/>
                </a:lnTo>
                <a:lnTo>
                  <a:pt x="17422" y="6814"/>
                </a:lnTo>
                <a:lnTo>
                  <a:pt x="17641" y="6765"/>
                </a:lnTo>
                <a:lnTo>
                  <a:pt x="17860" y="6717"/>
                </a:lnTo>
                <a:lnTo>
                  <a:pt x="18274" y="6595"/>
                </a:lnTo>
                <a:lnTo>
                  <a:pt x="18639" y="6473"/>
                </a:lnTo>
                <a:lnTo>
                  <a:pt x="18761" y="6644"/>
                </a:lnTo>
                <a:lnTo>
                  <a:pt x="18493" y="6717"/>
                </a:lnTo>
                <a:lnTo>
                  <a:pt x="18250" y="6814"/>
                </a:lnTo>
                <a:lnTo>
                  <a:pt x="18006" y="6960"/>
                </a:lnTo>
                <a:lnTo>
                  <a:pt x="17812" y="7130"/>
                </a:lnTo>
                <a:lnTo>
                  <a:pt x="17787" y="7155"/>
                </a:lnTo>
                <a:lnTo>
                  <a:pt x="17787" y="7179"/>
                </a:lnTo>
                <a:lnTo>
                  <a:pt x="17812" y="7252"/>
                </a:lnTo>
                <a:lnTo>
                  <a:pt x="17860" y="7276"/>
                </a:lnTo>
                <a:lnTo>
                  <a:pt x="17933" y="7276"/>
                </a:lnTo>
                <a:lnTo>
                  <a:pt x="18177" y="7179"/>
                </a:lnTo>
                <a:lnTo>
                  <a:pt x="18444" y="7130"/>
                </a:lnTo>
                <a:lnTo>
                  <a:pt x="18955" y="7033"/>
                </a:lnTo>
                <a:lnTo>
                  <a:pt x="19004" y="7106"/>
                </a:lnTo>
                <a:lnTo>
                  <a:pt x="18785" y="7155"/>
                </a:lnTo>
                <a:lnTo>
                  <a:pt x="18566" y="7203"/>
                </a:lnTo>
                <a:lnTo>
                  <a:pt x="18371" y="7301"/>
                </a:lnTo>
                <a:lnTo>
                  <a:pt x="18177" y="7398"/>
                </a:lnTo>
                <a:lnTo>
                  <a:pt x="18177" y="7447"/>
                </a:lnTo>
                <a:lnTo>
                  <a:pt x="18177" y="7471"/>
                </a:lnTo>
                <a:lnTo>
                  <a:pt x="18201" y="7471"/>
                </a:lnTo>
                <a:lnTo>
                  <a:pt x="18396" y="7495"/>
                </a:lnTo>
                <a:lnTo>
                  <a:pt x="18590" y="7495"/>
                </a:lnTo>
                <a:lnTo>
                  <a:pt x="18955" y="7447"/>
                </a:lnTo>
                <a:lnTo>
                  <a:pt x="19126" y="7422"/>
                </a:lnTo>
                <a:lnTo>
                  <a:pt x="19174" y="7544"/>
                </a:lnTo>
                <a:lnTo>
                  <a:pt x="18980" y="7568"/>
                </a:lnTo>
                <a:lnTo>
                  <a:pt x="18761" y="7617"/>
                </a:lnTo>
                <a:lnTo>
                  <a:pt x="18444" y="7714"/>
                </a:lnTo>
                <a:lnTo>
                  <a:pt x="18396" y="7763"/>
                </a:lnTo>
                <a:lnTo>
                  <a:pt x="18371" y="7836"/>
                </a:lnTo>
                <a:lnTo>
                  <a:pt x="18371" y="7909"/>
                </a:lnTo>
                <a:lnTo>
                  <a:pt x="18396" y="7933"/>
                </a:lnTo>
                <a:lnTo>
                  <a:pt x="18444" y="7957"/>
                </a:lnTo>
                <a:lnTo>
                  <a:pt x="18809" y="7982"/>
                </a:lnTo>
                <a:lnTo>
                  <a:pt x="19296" y="7982"/>
                </a:lnTo>
                <a:lnTo>
                  <a:pt x="19320" y="8201"/>
                </a:lnTo>
                <a:lnTo>
                  <a:pt x="19272" y="8201"/>
                </a:lnTo>
                <a:lnTo>
                  <a:pt x="19101" y="8176"/>
                </a:lnTo>
                <a:lnTo>
                  <a:pt x="18907" y="8201"/>
                </a:lnTo>
                <a:lnTo>
                  <a:pt x="18736" y="8225"/>
                </a:lnTo>
                <a:lnTo>
                  <a:pt x="18566" y="8274"/>
                </a:lnTo>
                <a:lnTo>
                  <a:pt x="18542" y="8298"/>
                </a:lnTo>
                <a:lnTo>
                  <a:pt x="18517" y="8322"/>
                </a:lnTo>
                <a:lnTo>
                  <a:pt x="18493" y="8420"/>
                </a:lnTo>
                <a:lnTo>
                  <a:pt x="18542" y="8468"/>
                </a:lnTo>
                <a:lnTo>
                  <a:pt x="18566" y="8493"/>
                </a:lnTo>
                <a:lnTo>
                  <a:pt x="18907" y="8493"/>
                </a:lnTo>
                <a:lnTo>
                  <a:pt x="19223" y="8517"/>
                </a:lnTo>
                <a:lnTo>
                  <a:pt x="19345" y="8541"/>
                </a:lnTo>
                <a:lnTo>
                  <a:pt x="19345" y="8833"/>
                </a:lnTo>
                <a:lnTo>
                  <a:pt x="19199" y="8785"/>
                </a:lnTo>
                <a:lnTo>
                  <a:pt x="18882" y="8785"/>
                </a:lnTo>
                <a:lnTo>
                  <a:pt x="18736" y="8809"/>
                </a:lnTo>
                <a:lnTo>
                  <a:pt x="18688" y="8833"/>
                </a:lnTo>
                <a:lnTo>
                  <a:pt x="18663" y="8858"/>
                </a:lnTo>
                <a:lnTo>
                  <a:pt x="18663" y="8931"/>
                </a:lnTo>
                <a:lnTo>
                  <a:pt x="18688" y="9004"/>
                </a:lnTo>
                <a:lnTo>
                  <a:pt x="18712" y="9004"/>
                </a:lnTo>
                <a:lnTo>
                  <a:pt x="18761" y="9028"/>
                </a:lnTo>
                <a:lnTo>
                  <a:pt x="18882" y="9028"/>
                </a:lnTo>
                <a:lnTo>
                  <a:pt x="19028" y="9077"/>
                </a:lnTo>
                <a:lnTo>
                  <a:pt x="19150" y="9125"/>
                </a:lnTo>
                <a:lnTo>
                  <a:pt x="19296" y="9174"/>
                </a:lnTo>
                <a:lnTo>
                  <a:pt x="19199" y="9466"/>
                </a:lnTo>
                <a:lnTo>
                  <a:pt x="18980" y="9417"/>
                </a:lnTo>
                <a:lnTo>
                  <a:pt x="18736" y="9417"/>
                </a:lnTo>
                <a:lnTo>
                  <a:pt x="18688" y="9442"/>
                </a:lnTo>
                <a:lnTo>
                  <a:pt x="18663" y="9466"/>
                </a:lnTo>
                <a:lnTo>
                  <a:pt x="18663" y="9515"/>
                </a:lnTo>
                <a:lnTo>
                  <a:pt x="18663" y="9563"/>
                </a:lnTo>
                <a:lnTo>
                  <a:pt x="18663" y="9612"/>
                </a:lnTo>
                <a:lnTo>
                  <a:pt x="18712" y="9636"/>
                </a:lnTo>
                <a:lnTo>
                  <a:pt x="18736" y="9661"/>
                </a:lnTo>
                <a:lnTo>
                  <a:pt x="18907" y="9709"/>
                </a:lnTo>
                <a:lnTo>
                  <a:pt x="19053" y="9758"/>
                </a:lnTo>
                <a:lnTo>
                  <a:pt x="18955" y="9928"/>
                </a:lnTo>
                <a:lnTo>
                  <a:pt x="18834" y="10099"/>
                </a:lnTo>
                <a:lnTo>
                  <a:pt x="18663" y="10074"/>
                </a:lnTo>
                <a:lnTo>
                  <a:pt x="18444" y="10074"/>
                </a:lnTo>
                <a:lnTo>
                  <a:pt x="18420" y="10099"/>
                </a:lnTo>
                <a:lnTo>
                  <a:pt x="18396" y="10172"/>
                </a:lnTo>
                <a:lnTo>
                  <a:pt x="18420" y="10220"/>
                </a:lnTo>
                <a:lnTo>
                  <a:pt x="18444" y="10245"/>
                </a:lnTo>
                <a:lnTo>
                  <a:pt x="18493" y="10245"/>
                </a:lnTo>
                <a:lnTo>
                  <a:pt x="18663" y="10269"/>
                </a:lnTo>
                <a:lnTo>
                  <a:pt x="18542" y="10391"/>
                </a:lnTo>
                <a:lnTo>
                  <a:pt x="18371" y="10512"/>
                </a:lnTo>
                <a:lnTo>
                  <a:pt x="18274" y="10464"/>
                </a:lnTo>
                <a:lnTo>
                  <a:pt x="18225" y="10439"/>
                </a:lnTo>
                <a:lnTo>
                  <a:pt x="18152" y="10439"/>
                </a:lnTo>
                <a:lnTo>
                  <a:pt x="18104" y="10488"/>
                </a:lnTo>
                <a:lnTo>
                  <a:pt x="18079" y="10537"/>
                </a:lnTo>
                <a:lnTo>
                  <a:pt x="18079" y="10610"/>
                </a:lnTo>
                <a:lnTo>
                  <a:pt x="18104" y="10658"/>
                </a:lnTo>
                <a:lnTo>
                  <a:pt x="17739" y="10829"/>
                </a:lnTo>
                <a:lnTo>
                  <a:pt x="17349" y="10950"/>
                </a:lnTo>
                <a:lnTo>
                  <a:pt x="16960" y="11023"/>
                </a:lnTo>
                <a:lnTo>
                  <a:pt x="16546" y="11096"/>
                </a:lnTo>
                <a:lnTo>
                  <a:pt x="16133" y="11121"/>
                </a:lnTo>
                <a:lnTo>
                  <a:pt x="15719" y="11145"/>
                </a:lnTo>
                <a:lnTo>
                  <a:pt x="14916" y="11169"/>
                </a:lnTo>
                <a:lnTo>
                  <a:pt x="13140" y="11194"/>
                </a:lnTo>
                <a:lnTo>
                  <a:pt x="12264" y="11242"/>
                </a:lnTo>
                <a:lnTo>
                  <a:pt x="11364" y="11340"/>
                </a:lnTo>
                <a:lnTo>
                  <a:pt x="10244" y="11461"/>
                </a:lnTo>
                <a:lnTo>
                  <a:pt x="9125" y="11559"/>
                </a:lnTo>
                <a:lnTo>
                  <a:pt x="8565" y="11583"/>
                </a:lnTo>
                <a:lnTo>
                  <a:pt x="8006" y="11583"/>
                </a:lnTo>
                <a:lnTo>
                  <a:pt x="7446" y="11559"/>
                </a:lnTo>
                <a:lnTo>
                  <a:pt x="6862" y="11510"/>
                </a:lnTo>
                <a:lnTo>
                  <a:pt x="5086" y="11364"/>
                </a:lnTo>
                <a:lnTo>
                  <a:pt x="4210" y="11242"/>
                </a:lnTo>
                <a:lnTo>
                  <a:pt x="3772" y="11169"/>
                </a:lnTo>
                <a:lnTo>
                  <a:pt x="3334" y="11072"/>
                </a:lnTo>
                <a:lnTo>
                  <a:pt x="2993" y="10999"/>
                </a:lnTo>
                <a:lnTo>
                  <a:pt x="2653" y="10877"/>
                </a:lnTo>
                <a:lnTo>
                  <a:pt x="2336" y="10756"/>
                </a:lnTo>
                <a:lnTo>
                  <a:pt x="2020" y="10610"/>
                </a:lnTo>
                <a:lnTo>
                  <a:pt x="1704" y="10439"/>
                </a:lnTo>
                <a:lnTo>
                  <a:pt x="1436" y="10245"/>
                </a:lnTo>
                <a:lnTo>
                  <a:pt x="1168" y="10001"/>
                </a:lnTo>
                <a:lnTo>
                  <a:pt x="949" y="9734"/>
                </a:lnTo>
                <a:lnTo>
                  <a:pt x="852" y="9588"/>
                </a:lnTo>
                <a:lnTo>
                  <a:pt x="779" y="9417"/>
                </a:lnTo>
                <a:lnTo>
                  <a:pt x="706" y="9271"/>
                </a:lnTo>
                <a:lnTo>
                  <a:pt x="657" y="9101"/>
                </a:lnTo>
                <a:lnTo>
                  <a:pt x="633" y="8931"/>
                </a:lnTo>
                <a:lnTo>
                  <a:pt x="609" y="8760"/>
                </a:lnTo>
                <a:lnTo>
                  <a:pt x="633" y="8420"/>
                </a:lnTo>
                <a:lnTo>
                  <a:pt x="682" y="8103"/>
                </a:lnTo>
                <a:lnTo>
                  <a:pt x="803" y="7763"/>
                </a:lnTo>
                <a:lnTo>
                  <a:pt x="949" y="7447"/>
                </a:lnTo>
                <a:lnTo>
                  <a:pt x="1120" y="7155"/>
                </a:lnTo>
                <a:lnTo>
                  <a:pt x="1387" y="6814"/>
                </a:lnTo>
                <a:lnTo>
                  <a:pt x="1679" y="6498"/>
                </a:lnTo>
                <a:lnTo>
                  <a:pt x="1996" y="6230"/>
                </a:lnTo>
                <a:lnTo>
                  <a:pt x="2336" y="5962"/>
                </a:lnTo>
                <a:lnTo>
                  <a:pt x="2336" y="5962"/>
                </a:lnTo>
                <a:lnTo>
                  <a:pt x="2117" y="6279"/>
                </a:lnTo>
                <a:lnTo>
                  <a:pt x="1898" y="6571"/>
                </a:lnTo>
                <a:lnTo>
                  <a:pt x="1874" y="6644"/>
                </a:lnTo>
                <a:lnTo>
                  <a:pt x="1898" y="6717"/>
                </a:lnTo>
                <a:lnTo>
                  <a:pt x="1947" y="6765"/>
                </a:lnTo>
                <a:lnTo>
                  <a:pt x="2044" y="6765"/>
                </a:lnTo>
                <a:lnTo>
                  <a:pt x="2117" y="6741"/>
                </a:lnTo>
                <a:lnTo>
                  <a:pt x="2190" y="6692"/>
                </a:lnTo>
                <a:lnTo>
                  <a:pt x="2336" y="6595"/>
                </a:lnTo>
                <a:lnTo>
                  <a:pt x="2458" y="6449"/>
                </a:lnTo>
                <a:lnTo>
                  <a:pt x="2555" y="6303"/>
                </a:lnTo>
                <a:lnTo>
                  <a:pt x="2847" y="5987"/>
                </a:lnTo>
                <a:lnTo>
                  <a:pt x="3164" y="5695"/>
                </a:lnTo>
                <a:lnTo>
                  <a:pt x="3188" y="5646"/>
                </a:lnTo>
                <a:lnTo>
                  <a:pt x="3212" y="5646"/>
                </a:lnTo>
                <a:lnTo>
                  <a:pt x="3091" y="5792"/>
                </a:lnTo>
                <a:lnTo>
                  <a:pt x="2847" y="6133"/>
                </a:lnTo>
                <a:lnTo>
                  <a:pt x="2774" y="6303"/>
                </a:lnTo>
                <a:lnTo>
                  <a:pt x="2677" y="6498"/>
                </a:lnTo>
                <a:lnTo>
                  <a:pt x="2677" y="6546"/>
                </a:lnTo>
                <a:lnTo>
                  <a:pt x="2726" y="6546"/>
                </a:lnTo>
                <a:lnTo>
                  <a:pt x="2896" y="6449"/>
                </a:lnTo>
                <a:lnTo>
                  <a:pt x="3066" y="6327"/>
                </a:lnTo>
                <a:lnTo>
                  <a:pt x="3212" y="6206"/>
                </a:lnTo>
                <a:lnTo>
                  <a:pt x="3334" y="6035"/>
                </a:lnTo>
                <a:lnTo>
                  <a:pt x="3480" y="5889"/>
                </a:lnTo>
                <a:lnTo>
                  <a:pt x="3626" y="5695"/>
                </a:lnTo>
                <a:lnTo>
                  <a:pt x="3650" y="5719"/>
                </a:lnTo>
                <a:lnTo>
                  <a:pt x="3699" y="5816"/>
                </a:lnTo>
                <a:lnTo>
                  <a:pt x="3577" y="5938"/>
                </a:lnTo>
                <a:lnTo>
                  <a:pt x="3456" y="6108"/>
                </a:lnTo>
                <a:lnTo>
                  <a:pt x="3407" y="6230"/>
                </a:lnTo>
                <a:lnTo>
                  <a:pt x="3407" y="6327"/>
                </a:lnTo>
                <a:lnTo>
                  <a:pt x="3407" y="6352"/>
                </a:lnTo>
                <a:lnTo>
                  <a:pt x="3456" y="6376"/>
                </a:lnTo>
                <a:lnTo>
                  <a:pt x="3529" y="6376"/>
                </a:lnTo>
                <a:lnTo>
                  <a:pt x="3626" y="6327"/>
                </a:lnTo>
                <a:lnTo>
                  <a:pt x="3772" y="6206"/>
                </a:lnTo>
                <a:lnTo>
                  <a:pt x="3869" y="6108"/>
                </a:lnTo>
                <a:lnTo>
                  <a:pt x="3967" y="6157"/>
                </a:lnTo>
                <a:lnTo>
                  <a:pt x="4064" y="6181"/>
                </a:lnTo>
                <a:lnTo>
                  <a:pt x="4186" y="6157"/>
                </a:lnTo>
                <a:lnTo>
                  <a:pt x="4283" y="6084"/>
                </a:lnTo>
                <a:lnTo>
                  <a:pt x="4307" y="6035"/>
                </a:lnTo>
                <a:lnTo>
                  <a:pt x="4307" y="5987"/>
                </a:lnTo>
                <a:lnTo>
                  <a:pt x="4137" y="5719"/>
                </a:lnTo>
                <a:lnTo>
                  <a:pt x="4015" y="5403"/>
                </a:lnTo>
                <a:lnTo>
                  <a:pt x="3918" y="5062"/>
                </a:lnTo>
                <a:lnTo>
                  <a:pt x="3845" y="4697"/>
                </a:lnTo>
                <a:lnTo>
                  <a:pt x="3821" y="4356"/>
                </a:lnTo>
                <a:lnTo>
                  <a:pt x="3821" y="3991"/>
                </a:lnTo>
                <a:lnTo>
                  <a:pt x="3845" y="3651"/>
                </a:lnTo>
                <a:lnTo>
                  <a:pt x="3894" y="3334"/>
                </a:lnTo>
                <a:lnTo>
                  <a:pt x="3942" y="3115"/>
                </a:lnTo>
                <a:lnTo>
                  <a:pt x="4015" y="2896"/>
                </a:lnTo>
                <a:lnTo>
                  <a:pt x="4113" y="2677"/>
                </a:lnTo>
                <a:lnTo>
                  <a:pt x="4210" y="2483"/>
                </a:lnTo>
                <a:lnTo>
                  <a:pt x="4332" y="2288"/>
                </a:lnTo>
                <a:lnTo>
                  <a:pt x="4478" y="2093"/>
                </a:lnTo>
                <a:lnTo>
                  <a:pt x="4599" y="1923"/>
                </a:lnTo>
                <a:lnTo>
                  <a:pt x="4770" y="1753"/>
                </a:lnTo>
                <a:lnTo>
                  <a:pt x="5110" y="1461"/>
                </a:lnTo>
                <a:lnTo>
                  <a:pt x="5475" y="1193"/>
                </a:lnTo>
                <a:lnTo>
                  <a:pt x="5865" y="974"/>
                </a:lnTo>
                <a:lnTo>
                  <a:pt x="6303" y="828"/>
                </a:lnTo>
                <a:lnTo>
                  <a:pt x="6716" y="706"/>
                </a:lnTo>
                <a:lnTo>
                  <a:pt x="7179" y="633"/>
                </a:lnTo>
                <a:lnTo>
                  <a:pt x="7008" y="731"/>
                </a:lnTo>
                <a:lnTo>
                  <a:pt x="6789" y="852"/>
                </a:lnTo>
                <a:lnTo>
                  <a:pt x="6546" y="998"/>
                </a:lnTo>
                <a:lnTo>
                  <a:pt x="6424" y="1071"/>
                </a:lnTo>
                <a:lnTo>
                  <a:pt x="6327" y="1169"/>
                </a:lnTo>
                <a:lnTo>
                  <a:pt x="6278" y="1266"/>
                </a:lnTo>
                <a:lnTo>
                  <a:pt x="6230" y="1363"/>
                </a:lnTo>
                <a:lnTo>
                  <a:pt x="6254" y="1412"/>
                </a:lnTo>
                <a:lnTo>
                  <a:pt x="6303" y="1461"/>
                </a:lnTo>
                <a:lnTo>
                  <a:pt x="6400" y="1485"/>
                </a:lnTo>
                <a:lnTo>
                  <a:pt x="6522" y="1461"/>
                </a:lnTo>
                <a:lnTo>
                  <a:pt x="6643" y="1436"/>
                </a:lnTo>
                <a:lnTo>
                  <a:pt x="6765" y="1363"/>
                </a:lnTo>
                <a:lnTo>
                  <a:pt x="7033" y="1217"/>
                </a:lnTo>
                <a:lnTo>
                  <a:pt x="7203" y="1096"/>
                </a:lnTo>
                <a:lnTo>
                  <a:pt x="7811" y="779"/>
                </a:lnTo>
                <a:lnTo>
                  <a:pt x="7982" y="682"/>
                </a:lnTo>
                <a:lnTo>
                  <a:pt x="8055" y="633"/>
                </a:lnTo>
                <a:lnTo>
                  <a:pt x="8128" y="560"/>
                </a:lnTo>
                <a:close/>
                <a:moveTo>
                  <a:pt x="7933" y="1"/>
                </a:moveTo>
                <a:lnTo>
                  <a:pt x="7349" y="49"/>
                </a:lnTo>
                <a:lnTo>
                  <a:pt x="6789" y="147"/>
                </a:lnTo>
                <a:lnTo>
                  <a:pt x="6254" y="268"/>
                </a:lnTo>
                <a:lnTo>
                  <a:pt x="5767" y="439"/>
                </a:lnTo>
                <a:lnTo>
                  <a:pt x="5524" y="536"/>
                </a:lnTo>
                <a:lnTo>
                  <a:pt x="5281" y="658"/>
                </a:lnTo>
                <a:lnTo>
                  <a:pt x="5062" y="804"/>
                </a:lnTo>
                <a:lnTo>
                  <a:pt x="4843" y="950"/>
                </a:lnTo>
                <a:lnTo>
                  <a:pt x="4624" y="1120"/>
                </a:lnTo>
                <a:lnTo>
                  <a:pt x="4429" y="1315"/>
                </a:lnTo>
                <a:lnTo>
                  <a:pt x="4259" y="1509"/>
                </a:lnTo>
                <a:lnTo>
                  <a:pt x="4088" y="1728"/>
                </a:lnTo>
                <a:lnTo>
                  <a:pt x="3942" y="1947"/>
                </a:lnTo>
                <a:lnTo>
                  <a:pt x="3796" y="2166"/>
                </a:lnTo>
                <a:lnTo>
                  <a:pt x="3675" y="2410"/>
                </a:lnTo>
                <a:lnTo>
                  <a:pt x="3577" y="2653"/>
                </a:lnTo>
                <a:lnTo>
                  <a:pt x="3480" y="2896"/>
                </a:lnTo>
                <a:lnTo>
                  <a:pt x="3407" y="3164"/>
                </a:lnTo>
                <a:lnTo>
                  <a:pt x="3358" y="3407"/>
                </a:lnTo>
                <a:lnTo>
                  <a:pt x="3310" y="3675"/>
                </a:lnTo>
                <a:lnTo>
                  <a:pt x="3310" y="3870"/>
                </a:lnTo>
                <a:lnTo>
                  <a:pt x="3334" y="4210"/>
                </a:lnTo>
                <a:lnTo>
                  <a:pt x="3383" y="4624"/>
                </a:lnTo>
                <a:lnTo>
                  <a:pt x="3480" y="5086"/>
                </a:lnTo>
                <a:lnTo>
                  <a:pt x="3285" y="5086"/>
                </a:lnTo>
                <a:lnTo>
                  <a:pt x="3115" y="5111"/>
                </a:lnTo>
                <a:lnTo>
                  <a:pt x="2726" y="5184"/>
                </a:lnTo>
                <a:lnTo>
                  <a:pt x="2409" y="5305"/>
                </a:lnTo>
                <a:lnTo>
                  <a:pt x="2166" y="5427"/>
                </a:lnTo>
                <a:lnTo>
                  <a:pt x="1825" y="5622"/>
                </a:lnTo>
                <a:lnTo>
                  <a:pt x="1485" y="5889"/>
                </a:lnTo>
                <a:lnTo>
                  <a:pt x="1193" y="6157"/>
                </a:lnTo>
                <a:lnTo>
                  <a:pt x="901" y="6473"/>
                </a:lnTo>
                <a:lnTo>
                  <a:pt x="657" y="6814"/>
                </a:lnTo>
                <a:lnTo>
                  <a:pt x="439" y="7179"/>
                </a:lnTo>
                <a:lnTo>
                  <a:pt x="268" y="7544"/>
                </a:lnTo>
                <a:lnTo>
                  <a:pt x="122" y="7909"/>
                </a:lnTo>
                <a:lnTo>
                  <a:pt x="25" y="8274"/>
                </a:lnTo>
                <a:lnTo>
                  <a:pt x="1" y="8614"/>
                </a:lnTo>
                <a:lnTo>
                  <a:pt x="1" y="8931"/>
                </a:lnTo>
                <a:lnTo>
                  <a:pt x="74" y="9247"/>
                </a:lnTo>
                <a:lnTo>
                  <a:pt x="171" y="9539"/>
                </a:lnTo>
                <a:lnTo>
                  <a:pt x="293" y="9807"/>
                </a:lnTo>
                <a:lnTo>
                  <a:pt x="487" y="10074"/>
                </a:lnTo>
                <a:lnTo>
                  <a:pt x="682" y="10318"/>
                </a:lnTo>
                <a:lnTo>
                  <a:pt x="925" y="10561"/>
                </a:lnTo>
                <a:lnTo>
                  <a:pt x="1168" y="10756"/>
                </a:lnTo>
                <a:lnTo>
                  <a:pt x="1436" y="10950"/>
                </a:lnTo>
                <a:lnTo>
                  <a:pt x="1728" y="11121"/>
                </a:lnTo>
                <a:lnTo>
                  <a:pt x="2020" y="11267"/>
                </a:lnTo>
                <a:lnTo>
                  <a:pt x="2336" y="11413"/>
                </a:lnTo>
                <a:lnTo>
                  <a:pt x="2628" y="11534"/>
                </a:lnTo>
                <a:lnTo>
                  <a:pt x="2945" y="11632"/>
                </a:lnTo>
                <a:lnTo>
                  <a:pt x="3334" y="11729"/>
                </a:lnTo>
                <a:lnTo>
                  <a:pt x="3723" y="11802"/>
                </a:lnTo>
                <a:lnTo>
                  <a:pt x="4526" y="11924"/>
                </a:lnTo>
                <a:lnTo>
                  <a:pt x="6132" y="12070"/>
                </a:lnTo>
                <a:lnTo>
                  <a:pt x="7276" y="12167"/>
                </a:lnTo>
                <a:lnTo>
                  <a:pt x="7836" y="12191"/>
                </a:lnTo>
                <a:lnTo>
                  <a:pt x="8395" y="12216"/>
                </a:lnTo>
                <a:lnTo>
                  <a:pt x="8955" y="12191"/>
                </a:lnTo>
                <a:lnTo>
                  <a:pt x="9514" y="12167"/>
                </a:lnTo>
                <a:lnTo>
                  <a:pt x="10098" y="12118"/>
                </a:lnTo>
                <a:lnTo>
                  <a:pt x="10658" y="12070"/>
                </a:lnTo>
                <a:lnTo>
                  <a:pt x="11583" y="11948"/>
                </a:lnTo>
                <a:lnTo>
                  <a:pt x="12507" y="11875"/>
                </a:lnTo>
                <a:lnTo>
                  <a:pt x="13432" y="11826"/>
                </a:lnTo>
                <a:lnTo>
                  <a:pt x="14357" y="11802"/>
                </a:lnTo>
                <a:lnTo>
                  <a:pt x="15208" y="11802"/>
                </a:lnTo>
                <a:lnTo>
                  <a:pt x="16060" y="11753"/>
                </a:lnTo>
                <a:lnTo>
                  <a:pt x="16498" y="11729"/>
                </a:lnTo>
                <a:lnTo>
                  <a:pt x="16911" y="11656"/>
                </a:lnTo>
                <a:lnTo>
                  <a:pt x="17325" y="11583"/>
                </a:lnTo>
                <a:lnTo>
                  <a:pt x="17739" y="11486"/>
                </a:lnTo>
                <a:lnTo>
                  <a:pt x="18079" y="11364"/>
                </a:lnTo>
                <a:lnTo>
                  <a:pt x="18396" y="11218"/>
                </a:lnTo>
                <a:lnTo>
                  <a:pt x="18688" y="11048"/>
                </a:lnTo>
                <a:lnTo>
                  <a:pt x="18931" y="10853"/>
                </a:lnTo>
                <a:lnTo>
                  <a:pt x="19174" y="10634"/>
                </a:lnTo>
                <a:lnTo>
                  <a:pt x="19369" y="10415"/>
                </a:lnTo>
                <a:lnTo>
                  <a:pt x="19539" y="10147"/>
                </a:lnTo>
                <a:lnTo>
                  <a:pt x="19685" y="9880"/>
                </a:lnTo>
                <a:lnTo>
                  <a:pt x="19807" y="9588"/>
                </a:lnTo>
                <a:lnTo>
                  <a:pt x="19904" y="9296"/>
                </a:lnTo>
                <a:lnTo>
                  <a:pt x="19953" y="8979"/>
                </a:lnTo>
                <a:lnTo>
                  <a:pt x="19977" y="8663"/>
                </a:lnTo>
                <a:lnTo>
                  <a:pt x="19977" y="8322"/>
                </a:lnTo>
                <a:lnTo>
                  <a:pt x="19953" y="8006"/>
                </a:lnTo>
                <a:lnTo>
                  <a:pt x="19880" y="7665"/>
                </a:lnTo>
                <a:lnTo>
                  <a:pt x="19783" y="7325"/>
                </a:lnTo>
                <a:lnTo>
                  <a:pt x="19710" y="7057"/>
                </a:lnTo>
                <a:lnTo>
                  <a:pt x="19588" y="6790"/>
                </a:lnTo>
                <a:lnTo>
                  <a:pt x="19442" y="6546"/>
                </a:lnTo>
                <a:lnTo>
                  <a:pt x="19296" y="6303"/>
                </a:lnTo>
                <a:lnTo>
                  <a:pt x="19126" y="6060"/>
                </a:lnTo>
                <a:lnTo>
                  <a:pt x="18955" y="5865"/>
                </a:lnTo>
                <a:lnTo>
                  <a:pt x="18761" y="5670"/>
                </a:lnTo>
                <a:lnTo>
                  <a:pt x="18542" y="5476"/>
                </a:lnTo>
                <a:lnTo>
                  <a:pt x="18323" y="5330"/>
                </a:lnTo>
                <a:lnTo>
                  <a:pt x="18104" y="5208"/>
                </a:lnTo>
                <a:lnTo>
                  <a:pt x="17860" y="5086"/>
                </a:lnTo>
                <a:lnTo>
                  <a:pt x="17593" y="5013"/>
                </a:lnTo>
                <a:lnTo>
                  <a:pt x="17325" y="4965"/>
                </a:lnTo>
                <a:lnTo>
                  <a:pt x="17057" y="4940"/>
                </a:lnTo>
                <a:lnTo>
                  <a:pt x="16790" y="4965"/>
                </a:lnTo>
                <a:lnTo>
                  <a:pt x="16522" y="5013"/>
                </a:lnTo>
                <a:lnTo>
                  <a:pt x="16522" y="4794"/>
                </a:lnTo>
                <a:lnTo>
                  <a:pt x="16522" y="4600"/>
                </a:lnTo>
                <a:lnTo>
                  <a:pt x="16473" y="4381"/>
                </a:lnTo>
                <a:lnTo>
                  <a:pt x="16425" y="4186"/>
                </a:lnTo>
                <a:lnTo>
                  <a:pt x="16352" y="3991"/>
                </a:lnTo>
                <a:lnTo>
                  <a:pt x="16279" y="3797"/>
                </a:lnTo>
                <a:lnTo>
                  <a:pt x="16182" y="3602"/>
                </a:lnTo>
                <a:lnTo>
                  <a:pt x="16060" y="3407"/>
                </a:lnTo>
                <a:lnTo>
                  <a:pt x="15792" y="3067"/>
                </a:lnTo>
                <a:lnTo>
                  <a:pt x="15500" y="2750"/>
                </a:lnTo>
                <a:lnTo>
                  <a:pt x="15184" y="2483"/>
                </a:lnTo>
                <a:lnTo>
                  <a:pt x="14843" y="2239"/>
                </a:lnTo>
                <a:lnTo>
                  <a:pt x="14673" y="2142"/>
                </a:lnTo>
                <a:lnTo>
                  <a:pt x="14478" y="2045"/>
                </a:lnTo>
                <a:lnTo>
                  <a:pt x="14284" y="1972"/>
                </a:lnTo>
                <a:lnTo>
                  <a:pt x="14089" y="1899"/>
                </a:lnTo>
                <a:lnTo>
                  <a:pt x="13870" y="1850"/>
                </a:lnTo>
                <a:lnTo>
                  <a:pt x="13651" y="1801"/>
                </a:lnTo>
                <a:lnTo>
                  <a:pt x="13432" y="1777"/>
                </a:lnTo>
                <a:lnTo>
                  <a:pt x="13213" y="1777"/>
                </a:lnTo>
                <a:lnTo>
                  <a:pt x="12994" y="1801"/>
                </a:lnTo>
                <a:lnTo>
                  <a:pt x="12775" y="1826"/>
                </a:lnTo>
                <a:lnTo>
                  <a:pt x="12580" y="1899"/>
                </a:lnTo>
                <a:lnTo>
                  <a:pt x="12386" y="1972"/>
                </a:lnTo>
                <a:lnTo>
                  <a:pt x="12215" y="2069"/>
                </a:lnTo>
                <a:lnTo>
                  <a:pt x="12069" y="2191"/>
                </a:lnTo>
                <a:lnTo>
                  <a:pt x="11923" y="2361"/>
                </a:lnTo>
                <a:lnTo>
                  <a:pt x="11802" y="2531"/>
                </a:lnTo>
                <a:lnTo>
                  <a:pt x="11656" y="2239"/>
                </a:lnTo>
                <a:lnTo>
                  <a:pt x="11485" y="1947"/>
                </a:lnTo>
                <a:lnTo>
                  <a:pt x="11291" y="1680"/>
                </a:lnTo>
                <a:lnTo>
                  <a:pt x="11072" y="1412"/>
                </a:lnTo>
                <a:lnTo>
                  <a:pt x="10828" y="1169"/>
                </a:lnTo>
                <a:lnTo>
                  <a:pt x="10585" y="925"/>
                </a:lnTo>
                <a:lnTo>
                  <a:pt x="10317" y="731"/>
                </a:lnTo>
                <a:lnTo>
                  <a:pt x="10050" y="536"/>
                </a:lnTo>
                <a:lnTo>
                  <a:pt x="9806" y="390"/>
                </a:lnTo>
                <a:lnTo>
                  <a:pt x="9563" y="268"/>
                </a:lnTo>
                <a:lnTo>
                  <a:pt x="9320" y="195"/>
                </a:lnTo>
                <a:lnTo>
                  <a:pt x="9052" y="122"/>
                </a:lnTo>
                <a:lnTo>
                  <a:pt x="8784" y="74"/>
                </a:lnTo>
                <a:lnTo>
                  <a:pt x="8492" y="25"/>
                </a:lnTo>
                <a:lnTo>
                  <a:pt x="8225" y="1"/>
                </a:lnTo>
                <a:close/>
              </a:path>
            </a:pathLst>
          </a:cu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0411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1186332" y="108556"/>
            <a:ext cx="96737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Noto Sans" panose="020B0502040504020204" pitchFamily="34"/>
                <a:cs typeface="Noto Sans" panose="020B0502040504020204" pitchFamily="34"/>
              </a:rPr>
              <a:t>Overarching Recommendations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72A260B-E44B-4442-935B-1A05EC22A3EF}"/>
              </a:ext>
            </a:extLst>
          </p:cNvPr>
          <p:cNvSpPr/>
          <p:nvPr/>
        </p:nvSpPr>
        <p:spPr>
          <a:xfrm>
            <a:off x="2878253" y="996985"/>
            <a:ext cx="9064840" cy="1233798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9B62B21-15F0-49E4-9C0A-46E2135E470B}"/>
              </a:ext>
            </a:extLst>
          </p:cNvPr>
          <p:cNvSpPr/>
          <p:nvPr/>
        </p:nvSpPr>
        <p:spPr>
          <a:xfrm>
            <a:off x="2873983" y="2291188"/>
            <a:ext cx="9083556" cy="9835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CB51B94-506F-4380-A597-06AB89D66D77}"/>
              </a:ext>
            </a:extLst>
          </p:cNvPr>
          <p:cNvSpPr/>
          <p:nvPr/>
        </p:nvSpPr>
        <p:spPr>
          <a:xfrm>
            <a:off x="2892699" y="4388829"/>
            <a:ext cx="9087853" cy="117405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E17829E-6DBD-46E2-A0FA-EF1A05D59AA2}"/>
              </a:ext>
            </a:extLst>
          </p:cNvPr>
          <p:cNvSpPr/>
          <p:nvPr/>
        </p:nvSpPr>
        <p:spPr>
          <a:xfrm>
            <a:off x="2875547" y="5627173"/>
            <a:ext cx="9087853" cy="1146349"/>
          </a:xfrm>
          <a:prstGeom prst="rect">
            <a:avLst/>
          </a:prstGeom>
          <a:solidFill>
            <a:srgbClr val="33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CEC0D7-DE8B-498C-B626-42C96E041667}"/>
              </a:ext>
            </a:extLst>
          </p:cNvPr>
          <p:cNvSpPr txBox="1"/>
          <p:nvPr/>
        </p:nvSpPr>
        <p:spPr>
          <a:xfrm>
            <a:off x="2874866" y="1108973"/>
            <a:ext cx="117710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01</a:t>
            </a:r>
            <a:endParaRPr kumimoji="0" lang="en-GB" sz="4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10F1FA9-DFA5-44DD-ACE2-E0B67BEBD639}"/>
              </a:ext>
            </a:extLst>
          </p:cNvPr>
          <p:cNvSpPr txBox="1"/>
          <p:nvPr/>
        </p:nvSpPr>
        <p:spPr>
          <a:xfrm>
            <a:off x="2868161" y="2422087"/>
            <a:ext cx="117710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02</a:t>
            </a:r>
            <a:endParaRPr kumimoji="0" lang="en-GB" sz="4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4972E19-7853-4F29-A477-B3FC2B9801F4}"/>
              </a:ext>
            </a:extLst>
          </p:cNvPr>
          <p:cNvSpPr txBox="1"/>
          <p:nvPr/>
        </p:nvSpPr>
        <p:spPr>
          <a:xfrm>
            <a:off x="2841212" y="4604904"/>
            <a:ext cx="117710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4 </a:t>
            </a:r>
            <a:endParaRPr kumimoji="0" lang="en-GB" sz="4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C2DEC08-2D9E-4E4E-9381-354A4120B26C}"/>
              </a:ext>
            </a:extLst>
          </p:cNvPr>
          <p:cNvSpPr txBox="1"/>
          <p:nvPr/>
        </p:nvSpPr>
        <p:spPr>
          <a:xfrm>
            <a:off x="2899955" y="5715312"/>
            <a:ext cx="117710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5</a:t>
            </a:r>
            <a:endParaRPr kumimoji="0" lang="en-GB" sz="4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CF5E8D6-2132-4973-98AF-E170110635BC}"/>
              </a:ext>
            </a:extLst>
          </p:cNvPr>
          <p:cNvSpPr txBox="1"/>
          <p:nvPr/>
        </p:nvSpPr>
        <p:spPr>
          <a:xfrm>
            <a:off x="3966831" y="987252"/>
            <a:ext cx="794874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dirty="0">
                <a:solidFill>
                  <a:srgbClr val="660033"/>
                </a:solidFill>
                <a:latin typeface="Open Sans" panose="020B0606030504020204" pitchFamily="34" charset="0"/>
              </a:rPr>
              <a:t>At least A </a:t>
            </a:r>
            <a:r>
              <a:rPr lang="en-US" dirty="0" smtClean="0">
                <a:solidFill>
                  <a:srgbClr val="660033"/>
                </a:solidFill>
                <a:latin typeface="Open Sans" panose="020B0606030504020204" pitchFamily="34" charset="0"/>
              </a:rPr>
              <a:t>two-year </a:t>
            </a:r>
            <a:r>
              <a:rPr lang="en-US" dirty="0">
                <a:solidFill>
                  <a:srgbClr val="660033"/>
                </a:solidFill>
                <a:latin typeface="Open Sans" panose="020B0606030504020204" pitchFamily="34" charset="0"/>
              </a:rPr>
              <a:t>plan (2020-21) to deal with disruption of academic calendar-- completing lessons, adjusting </a:t>
            </a:r>
            <a:r>
              <a:rPr lang="en-US" dirty="0" smtClean="0">
                <a:solidFill>
                  <a:srgbClr val="660033"/>
                </a:solidFill>
                <a:latin typeface="Open Sans" panose="020B0606030504020204" pitchFamily="34" charset="0"/>
              </a:rPr>
              <a:t>exams, </a:t>
            </a:r>
            <a:r>
              <a:rPr lang="en-US" dirty="0">
                <a:solidFill>
                  <a:srgbClr val="660033"/>
                </a:solidFill>
                <a:latin typeface="Open Sans" panose="020B0606030504020204" pitchFamily="34" charset="0"/>
              </a:rPr>
              <a:t>adjusting vacations, supporting </a:t>
            </a:r>
            <a:r>
              <a:rPr lang="en-US" dirty="0" smtClean="0">
                <a:solidFill>
                  <a:srgbClr val="660033"/>
                </a:solidFill>
                <a:latin typeface="Open Sans" panose="020B0606030504020204" pitchFamily="34" charset="0"/>
              </a:rPr>
              <a:t>learners. Use school re-opening guideline prepared by UNESCO, UNICEF, World Bank and WFP </a:t>
            </a:r>
            <a:r>
              <a:rPr lang="en-US" sz="2000" dirty="0" smtClean="0">
                <a:solidFill>
                  <a:srgbClr val="660033"/>
                </a:solidFill>
                <a:latin typeface="Open Sans" panose="020B0606030504020204" pitchFamily="34" charset="0"/>
              </a:rPr>
              <a:t>guidelines </a:t>
            </a:r>
            <a:r>
              <a:rPr lang="en-US" sz="2400" dirty="0" smtClean="0">
                <a:solidFill>
                  <a:srgbClr val="660033"/>
                </a:solidFill>
                <a:latin typeface="Open Sans" panose="020B0606030504020204" pitchFamily="34" charset="0"/>
              </a:rPr>
              <a:t> </a:t>
            </a:r>
            <a:endParaRPr lang="en-US" sz="2400" dirty="0">
              <a:solidFill>
                <a:srgbClr val="660033"/>
              </a:solidFill>
              <a:latin typeface="Open Sans" panose="020B0606030504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FE0ADF0-60ED-427C-8750-80ACC702B290}"/>
              </a:ext>
            </a:extLst>
          </p:cNvPr>
          <p:cNvSpPr txBox="1"/>
          <p:nvPr/>
        </p:nvSpPr>
        <p:spPr>
          <a:xfrm>
            <a:off x="3956311" y="2310951"/>
            <a:ext cx="80012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000" dirty="0">
                <a:solidFill>
                  <a:srgbClr val="FFFFFF"/>
                </a:solidFill>
                <a:latin typeface="Open Sans" panose="020B0606030504020204" pitchFamily="34" charset="0"/>
              </a:rPr>
              <a:t>Continue </a:t>
            </a:r>
            <a:r>
              <a:rPr lang="en-US" sz="20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complementary </a:t>
            </a:r>
            <a:r>
              <a:rPr lang="en-US" sz="2000" dirty="0">
                <a:solidFill>
                  <a:srgbClr val="FFFFFF"/>
                </a:solidFill>
                <a:latin typeface="Open Sans" panose="020B0606030504020204" pitchFamily="34" charset="0"/>
              </a:rPr>
              <a:t>TV-radio, Internet and mobile-based  lessons, with Teachers skills development &amp; Institutional e-infrastructure development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8E29FF-87BE-45A8-882B-B961681B3697}"/>
              </a:ext>
            </a:extLst>
          </p:cNvPr>
          <p:cNvSpPr txBox="1"/>
          <p:nvPr/>
        </p:nvSpPr>
        <p:spPr>
          <a:xfrm>
            <a:off x="3966831" y="4388996"/>
            <a:ext cx="79316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dirty="0">
                <a:solidFill>
                  <a:srgbClr val="FFFFFF"/>
                </a:solidFill>
                <a:latin typeface="Open Sans" panose="020B0606030504020204" pitchFamily="34" charset="0"/>
              </a:rPr>
              <a:t>Rethink post-</a:t>
            </a:r>
            <a:r>
              <a:rPr lang="en-US" dirty="0" err="1">
                <a:solidFill>
                  <a:srgbClr val="FFFFFF"/>
                </a:solidFill>
                <a:latin typeface="Open Sans" panose="020B0606030504020204" pitchFamily="34" charset="0"/>
              </a:rPr>
              <a:t>criris</a:t>
            </a:r>
            <a:r>
              <a:rPr lang="en-US" dirty="0">
                <a:solidFill>
                  <a:srgbClr val="FFFFFF"/>
                </a:solidFill>
                <a:latin typeface="Open Sans" panose="020B0606030504020204" pitchFamily="34" charset="0"/>
              </a:rPr>
              <a:t> ‘new normal’ --mitigation, recovery, quality-equity focus with better </a:t>
            </a:r>
            <a:r>
              <a:rPr lang="en-US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use and integration </a:t>
            </a:r>
            <a:r>
              <a:rPr lang="en-US" dirty="0">
                <a:solidFill>
                  <a:srgbClr val="FFFFFF"/>
                </a:solidFill>
                <a:latin typeface="Open Sans" panose="020B0606030504020204" pitchFamily="34" charset="0"/>
              </a:rPr>
              <a:t>of </a:t>
            </a:r>
            <a:r>
              <a:rPr lang="en-US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ICT, </a:t>
            </a:r>
            <a:r>
              <a:rPr lang="en-US" dirty="0">
                <a:solidFill>
                  <a:srgbClr val="FFFFFF"/>
                </a:solidFill>
                <a:latin typeface="Open Sans" panose="020B0606030504020204" pitchFamily="34" charset="0"/>
              </a:rPr>
              <a:t>better teacher support and performance, and reform in student assessment, non-formal second chance, involving research institutions and NGOs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8206D10-CBD0-4232-AD3B-0197AEE2F8E0}"/>
              </a:ext>
            </a:extLst>
          </p:cNvPr>
          <p:cNvSpPr txBox="1"/>
          <p:nvPr/>
        </p:nvSpPr>
        <p:spPr>
          <a:xfrm>
            <a:off x="3975755" y="5655152"/>
            <a:ext cx="7922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Open Sans" panose="020B0606030504020204" pitchFamily="34" charset="0"/>
              </a:rPr>
              <a:t>Protect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</a:rPr>
              <a:t>education gain</a:t>
            </a:r>
            <a:r>
              <a:rPr kumimoji="0" lang="en-US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</a:rPr>
              <a:t> and prevent reversal, education budget </a:t>
            </a:r>
            <a:r>
              <a:rPr lang="en-US" dirty="0">
                <a:solidFill>
                  <a:srgbClr val="FFFFFF"/>
                </a:solidFill>
                <a:latin typeface="Open Sans" panose="020B0606030504020204" pitchFamily="34" charset="0"/>
              </a:rPr>
              <a:t>need to be raised </a:t>
            </a:r>
            <a:r>
              <a:rPr lang="en-US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to 15% of the national budget as </a:t>
            </a:r>
            <a:r>
              <a:rPr lang="en-US" dirty="0">
                <a:solidFill>
                  <a:srgbClr val="FFFFFF"/>
                </a:solidFill>
                <a:latin typeface="Open Sans" panose="020B0606030504020204" pitchFamily="34" charset="0"/>
              </a:rPr>
              <a:t>part of the national recovery budget, ensuring better and targeted  use of resources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00205" y="1512946"/>
            <a:ext cx="2446742" cy="2847133"/>
            <a:chOff x="200204" y="1512945"/>
            <a:chExt cx="3706131" cy="4387793"/>
          </a:xfrm>
        </p:grpSpPr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8AB9D946-5AA1-4354-B33E-5DD44832EBB3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727" y="4026332"/>
              <a:ext cx="519218" cy="458782"/>
            </a:xfrm>
            <a:custGeom>
              <a:avLst/>
              <a:gdLst>
                <a:gd name="T0" fmla="*/ 529 w 613"/>
                <a:gd name="T1" fmla="*/ 5 h 525"/>
                <a:gd name="T2" fmla="*/ 604 w 613"/>
                <a:gd name="T3" fmla="*/ 62 h 525"/>
                <a:gd name="T4" fmla="*/ 574 w 613"/>
                <a:gd name="T5" fmla="*/ 144 h 525"/>
                <a:gd name="T6" fmla="*/ 393 w 613"/>
                <a:gd name="T7" fmla="*/ 293 h 525"/>
                <a:gd name="T8" fmla="*/ 261 w 613"/>
                <a:gd name="T9" fmla="*/ 400 h 525"/>
                <a:gd name="T10" fmla="*/ 153 w 613"/>
                <a:gd name="T11" fmla="*/ 491 h 525"/>
                <a:gd name="T12" fmla="*/ 47 w 613"/>
                <a:gd name="T13" fmla="*/ 506 h 525"/>
                <a:gd name="T14" fmla="*/ 41 w 613"/>
                <a:gd name="T15" fmla="*/ 380 h 525"/>
                <a:gd name="T16" fmla="*/ 266 w 613"/>
                <a:gd name="T17" fmla="*/ 197 h 525"/>
                <a:gd name="T18" fmla="*/ 471 w 613"/>
                <a:gd name="T19" fmla="*/ 28 h 525"/>
                <a:gd name="T20" fmla="*/ 526 w 613"/>
                <a:gd name="T21" fmla="*/ 0 h 525"/>
                <a:gd name="T22" fmla="*/ 529 w 613"/>
                <a:gd name="T23" fmla="*/ 5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13" h="525">
                  <a:moveTo>
                    <a:pt x="529" y="5"/>
                  </a:moveTo>
                  <a:cubicBezTo>
                    <a:pt x="565" y="2"/>
                    <a:pt x="593" y="29"/>
                    <a:pt x="604" y="62"/>
                  </a:cubicBezTo>
                  <a:cubicBezTo>
                    <a:pt x="613" y="88"/>
                    <a:pt x="598" y="125"/>
                    <a:pt x="574" y="144"/>
                  </a:cubicBezTo>
                  <a:cubicBezTo>
                    <a:pt x="513" y="193"/>
                    <a:pt x="453" y="243"/>
                    <a:pt x="393" y="293"/>
                  </a:cubicBezTo>
                  <a:cubicBezTo>
                    <a:pt x="349" y="329"/>
                    <a:pt x="305" y="364"/>
                    <a:pt x="261" y="400"/>
                  </a:cubicBezTo>
                  <a:cubicBezTo>
                    <a:pt x="225" y="430"/>
                    <a:pt x="188" y="460"/>
                    <a:pt x="153" y="491"/>
                  </a:cubicBezTo>
                  <a:cubicBezTo>
                    <a:pt x="118" y="521"/>
                    <a:pt x="76" y="525"/>
                    <a:pt x="47" y="506"/>
                  </a:cubicBezTo>
                  <a:cubicBezTo>
                    <a:pt x="3" y="477"/>
                    <a:pt x="0" y="413"/>
                    <a:pt x="41" y="380"/>
                  </a:cubicBezTo>
                  <a:cubicBezTo>
                    <a:pt x="116" y="319"/>
                    <a:pt x="191" y="258"/>
                    <a:pt x="266" y="197"/>
                  </a:cubicBezTo>
                  <a:cubicBezTo>
                    <a:pt x="335" y="140"/>
                    <a:pt x="402" y="83"/>
                    <a:pt x="471" y="28"/>
                  </a:cubicBezTo>
                  <a:cubicBezTo>
                    <a:pt x="487" y="15"/>
                    <a:pt x="508" y="9"/>
                    <a:pt x="526" y="0"/>
                  </a:cubicBezTo>
                  <a:cubicBezTo>
                    <a:pt x="527" y="2"/>
                    <a:pt x="528" y="3"/>
                    <a:pt x="529" y="5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001D5C10-AA1D-4389-A5D2-802608A39C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8170" y="1512945"/>
              <a:ext cx="391331" cy="571164"/>
            </a:xfrm>
            <a:custGeom>
              <a:avLst/>
              <a:gdLst>
                <a:gd name="T0" fmla="*/ 370 w 461"/>
                <a:gd name="T1" fmla="*/ 0 h 652"/>
                <a:gd name="T2" fmla="*/ 437 w 461"/>
                <a:gd name="T3" fmla="*/ 106 h 652"/>
                <a:gd name="T4" fmla="*/ 384 w 461"/>
                <a:gd name="T5" fmla="*/ 204 h 652"/>
                <a:gd name="T6" fmla="*/ 289 w 461"/>
                <a:gd name="T7" fmla="*/ 371 h 652"/>
                <a:gd name="T8" fmla="*/ 180 w 461"/>
                <a:gd name="T9" fmla="*/ 556 h 652"/>
                <a:gd name="T10" fmla="*/ 139 w 461"/>
                <a:gd name="T11" fmla="*/ 621 h 652"/>
                <a:gd name="T12" fmla="*/ 41 w 461"/>
                <a:gd name="T13" fmla="*/ 632 h 652"/>
                <a:gd name="T14" fmla="*/ 11 w 461"/>
                <a:gd name="T15" fmla="*/ 547 h 652"/>
                <a:gd name="T16" fmla="*/ 41 w 461"/>
                <a:gd name="T17" fmla="*/ 488 h 652"/>
                <a:gd name="T18" fmla="*/ 156 w 461"/>
                <a:gd name="T19" fmla="*/ 287 h 652"/>
                <a:gd name="T20" fmla="*/ 265 w 461"/>
                <a:gd name="T21" fmla="*/ 100 h 652"/>
                <a:gd name="T22" fmla="*/ 303 w 461"/>
                <a:gd name="T23" fmla="*/ 35 h 652"/>
                <a:gd name="T24" fmla="*/ 370 w 461"/>
                <a:gd name="T25" fmla="*/ 0 h 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1" h="652">
                  <a:moveTo>
                    <a:pt x="370" y="0"/>
                  </a:moveTo>
                  <a:cubicBezTo>
                    <a:pt x="426" y="2"/>
                    <a:pt x="461" y="55"/>
                    <a:pt x="437" y="106"/>
                  </a:cubicBezTo>
                  <a:cubicBezTo>
                    <a:pt x="422" y="140"/>
                    <a:pt x="402" y="172"/>
                    <a:pt x="384" y="204"/>
                  </a:cubicBezTo>
                  <a:cubicBezTo>
                    <a:pt x="353" y="260"/>
                    <a:pt x="321" y="315"/>
                    <a:pt x="289" y="371"/>
                  </a:cubicBezTo>
                  <a:cubicBezTo>
                    <a:pt x="253" y="433"/>
                    <a:pt x="217" y="494"/>
                    <a:pt x="180" y="556"/>
                  </a:cubicBezTo>
                  <a:cubicBezTo>
                    <a:pt x="167" y="578"/>
                    <a:pt x="156" y="601"/>
                    <a:pt x="139" y="621"/>
                  </a:cubicBezTo>
                  <a:cubicBezTo>
                    <a:pt x="116" y="649"/>
                    <a:pt x="75" y="652"/>
                    <a:pt x="41" y="632"/>
                  </a:cubicBezTo>
                  <a:cubicBezTo>
                    <a:pt x="15" y="617"/>
                    <a:pt x="0" y="578"/>
                    <a:pt x="11" y="547"/>
                  </a:cubicBezTo>
                  <a:cubicBezTo>
                    <a:pt x="19" y="526"/>
                    <a:pt x="30" y="507"/>
                    <a:pt x="41" y="488"/>
                  </a:cubicBezTo>
                  <a:cubicBezTo>
                    <a:pt x="79" y="421"/>
                    <a:pt x="117" y="354"/>
                    <a:pt x="156" y="287"/>
                  </a:cubicBezTo>
                  <a:cubicBezTo>
                    <a:pt x="192" y="224"/>
                    <a:pt x="229" y="162"/>
                    <a:pt x="265" y="100"/>
                  </a:cubicBezTo>
                  <a:cubicBezTo>
                    <a:pt x="277" y="78"/>
                    <a:pt x="289" y="56"/>
                    <a:pt x="303" y="35"/>
                  </a:cubicBezTo>
                  <a:cubicBezTo>
                    <a:pt x="320" y="9"/>
                    <a:pt x="339" y="0"/>
                    <a:pt x="370" y="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75B308AE-556B-4362-A5E9-8C09F14A7C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501" y="1545999"/>
              <a:ext cx="370870" cy="576453"/>
            </a:xfrm>
            <a:custGeom>
              <a:avLst/>
              <a:gdLst>
                <a:gd name="T0" fmla="*/ 81 w 438"/>
                <a:gd name="T1" fmla="*/ 4 h 660"/>
                <a:gd name="T2" fmla="*/ 152 w 438"/>
                <a:gd name="T3" fmla="*/ 45 h 660"/>
                <a:gd name="T4" fmla="*/ 285 w 438"/>
                <a:gd name="T5" fmla="*/ 281 h 660"/>
                <a:gd name="T6" fmla="*/ 410 w 438"/>
                <a:gd name="T7" fmla="*/ 509 h 660"/>
                <a:gd name="T8" fmla="*/ 434 w 438"/>
                <a:gd name="T9" fmla="*/ 575 h 660"/>
                <a:gd name="T10" fmla="*/ 379 w 438"/>
                <a:gd name="T11" fmla="*/ 651 h 660"/>
                <a:gd name="T12" fmla="*/ 289 w 438"/>
                <a:gd name="T13" fmla="*/ 610 h 660"/>
                <a:gd name="T14" fmla="*/ 200 w 438"/>
                <a:gd name="T15" fmla="*/ 449 h 660"/>
                <a:gd name="T16" fmla="*/ 108 w 438"/>
                <a:gd name="T17" fmla="*/ 282 h 660"/>
                <a:gd name="T18" fmla="*/ 17 w 438"/>
                <a:gd name="T19" fmla="*/ 122 h 660"/>
                <a:gd name="T20" fmla="*/ 16 w 438"/>
                <a:gd name="T21" fmla="*/ 40 h 660"/>
                <a:gd name="T22" fmla="*/ 81 w 438"/>
                <a:gd name="T23" fmla="*/ 4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8" h="660">
                  <a:moveTo>
                    <a:pt x="81" y="4"/>
                  </a:moveTo>
                  <a:cubicBezTo>
                    <a:pt x="116" y="3"/>
                    <a:pt x="137" y="18"/>
                    <a:pt x="152" y="45"/>
                  </a:cubicBezTo>
                  <a:cubicBezTo>
                    <a:pt x="196" y="123"/>
                    <a:pt x="241" y="202"/>
                    <a:pt x="285" y="281"/>
                  </a:cubicBezTo>
                  <a:cubicBezTo>
                    <a:pt x="327" y="357"/>
                    <a:pt x="369" y="433"/>
                    <a:pt x="410" y="509"/>
                  </a:cubicBezTo>
                  <a:cubicBezTo>
                    <a:pt x="421" y="530"/>
                    <a:pt x="432" y="553"/>
                    <a:pt x="434" y="575"/>
                  </a:cubicBezTo>
                  <a:cubicBezTo>
                    <a:pt x="438" y="612"/>
                    <a:pt x="412" y="642"/>
                    <a:pt x="379" y="651"/>
                  </a:cubicBezTo>
                  <a:cubicBezTo>
                    <a:pt x="346" y="660"/>
                    <a:pt x="306" y="641"/>
                    <a:pt x="289" y="610"/>
                  </a:cubicBezTo>
                  <a:cubicBezTo>
                    <a:pt x="260" y="556"/>
                    <a:pt x="230" y="502"/>
                    <a:pt x="200" y="449"/>
                  </a:cubicBezTo>
                  <a:cubicBezTo>
                    <a:pt x="169" y="393"/>
                    <a:pt x="139" y="337"/>
                    <a:pt x="108" y="282"/>
                  </a:cubicBezTo>
                  <a:cubicBezTo>
                    <a:pt x="78" y="229"/>
                    <a:pt x="47" y="175"/>
                    <a:pt x="17" y="122"/>
                  </a:cubicBezTo>
                  <a:cubicBezTo>
                    <a:pt x="2" y="95"/>
                    <a:pt x="0" y="66"/>
                    <a:pt x="16" y="40"/>
                  </a:cubicBezTo>
                  <a:cubicBezTo>
                    <a:pt x="31" y="15"/>
                    <a:pt x="53" y="0"/>
                    <a:pt x="81" y="4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1B74DAA6-E969-49FE-970A-35824B70F5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3694" y="3969479"/>
              <a:ext cx="521774" cy="452171"/>
            </a:xfrm>
            <a:custGeom>
              <a:avLst/>
              <a:gdLst>
                <a:gd name="T0" fmla="*/ 528 w 618"/>
                <a:gd name="T1" fmla="*/ 516 h 516"/>
                <a:gd name="T2" fmla="*/ 479 w 618"/>
                <a:gd name="T3" fmla="*/ 493 h 516"/>
                <a:gd name="T4" fmla="*/ 233 w 618"/>
                <a:gd name="T5" fmla="*/ 302 h 516"/>
                <a:gd name="T6" fmla="*/ 70 w 618"/>
                <a:gd name="T7" fmla="*/ 172 h 516"/>
                <a:gd name="T8" fmla="*/ 27 w 618"/>
                <a:gd name="T9" fmla="*/ 136 h 516"/>
                <a:gd name="T10" fmla="*/ 28 w 618"/>
                <a:gd name="T11" fmla="*/ 31 h 516"/>
                <a:gd name="T12" fmla="*/ 131 w 618"/>
                <a:gd name="T13" fmla="*/ 24 h 516"/>
                <a:gd name="T14" fmla="*/ 308 w 618"/>
                <a:gd name="T15" fmla="*/ 163 h 516"/>
                <a:gd name="T16" fmla="*/ 519 w 618"/>
                <a:gd name="T17" fmla="*/ 327 h 516"/>
                <a:gd name="T18" fmla="*/ 581 w 618"/>
                <a:gd name="T19" fmla="*/ 377 h 516"/>
                <a:gd name="T20" fmla="*/ 580 w 618"/>
                <a:gd name="T21" fmla="*/ 495 h 516"/>
                <a:gd name="T22" fmla="*/ 528 w 618"/>
                <a:gd name="T23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18" h="516">
                  <a:moveTo>
                    <a:pt x="528" y="516"/>
                  </a:moveTo>
                  <a:cubicBezTo>
                    <a:pt x="511" y="508"/>
                    <a:pt x="493" y="504"/>
                    <a:pt x="479" y="493"/>
                  </a:cubicBezTo>
                  <a:cubicBezTo>
                    <a:pt x="397" y="430"/>
                    <a:pt x="315" y="366"/>
                    <a:pt x="233" y="302"/>
                  </a:cubicBezTo>
                  <a:cubicBezTo>
                    <a:pt x="179" y="259"/>
                    <a:pt x="125" y="216"/>
                    <a:pt x="70" y="172"/>
                  </a:cubicBezTo>
                  <a:cubicBezTo>
                    <a:pt x="55" y="160"/>
                    <a:pt x="39" y="149"/>
                    <a:pt x="27" y="136"/>
                  </a:cubicBezTo>
                  <a:cubicBezTo>
                    <a:pt x="0" y="106"/>
                    <a:pt x="1" y="60"/>
                    <a:pt x="28" y="31"/>
                  </a:cubicBezTo>
                  <a:cubicBezTo>
                    <a:pt x="54" y="4"/>
                    <a:pt x="100" y="0"/>
                    <a:pt x="131" y="24"/>
                  </a:cubicBezTo>
                  <a:cubicBezTo>
                    <a:pt x="190" y="70"/>
                    <a:pt x="249" y="117"/>
                    <a:pt x="308" y="163"/>
                  </a:cubicBezTo>
                  <a:cubicBezTo>
                    <a:pt x="378" y="217"/>
                    <a:pt x="449" y="272"/>
                    <a:pt x="519" y="327"/>
                  </a:cubicBezTo>
                  <a:cubicBezTo>
                    <a:pt x="540" y="343"/>
                    <a:pt x="560" y="361"/>
                    <a:pt x="581" y="377"/>
                  </a:cubicBezTo>
                  <a:cubicBezTo>
                    <a:pt x="613" y="403"/>
                    <a:pt x="618" y="463"/>
                    <a:pt x="580" y="495"/>
                  </a:cubicBezTo>
                  <a:cubicBezTo>
                    <a:pt x="566" y="506"/>
                    <a:pt x="547" y="509"/>
                    <a:pt x="528" y="516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67FE553E-5115-4116-8AA7-9A6BCF6AC1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7599" y="2798064"/>
              <a:ext cx="608736" cy="239308"/>
            </a:xfrm>
            <a:custGeom>
              <a:avLst/>
              <a:gdLst>
                <a:gd name="T0" fmla="*/ 717 w 718"/>
                <a:gd name="T1" fmla="*/ 86 h 273"/>
                <a:gd name="T2" fmla="*/ 666 w 718"/>
                <a:gd name="T3" fmla="*/ 155 h 273"/>
                <a:gd name="T4" fmla="*/ 576 w 718"/>
                <a:gd name="T5" fmla="*/ 175 h 273"/>
                <a:gd name="T6" fmla="*/ 342 w 718"/>
                <a:gd name="T7" fmla="*/ 222 h 273"/>
                <a:gd name="T8" fmla="*/ 174 w 718"/>
                <a:gd name="T9" fmla="*/ 253 h 273"/>
                <a:gd name="T10" fmla="*/ 93 w 718"/>
                <a:gd name="T11" fmla="*/ 268 h 273"/>
                <a:gd name="T12" fmla="*/ 17 w 718"/>
                <a:gd name="T13" fmla="*/ 236 h 273"/>
                <a:gd name="T14" fmla="*/ 14 w 718"/>
                <a:gd name="T15" fmla="*/ 154 h 273"/>
                <a:gd name="T16" fmla="*/ 60 w 718"/>
                <a:gd name="T17" fmla="*/ 120 h 273"/>
                <a:gd name="T18" fmla="*/ 256 w 718"/>
                <a:gd name="T19" fmla="*/ 81 h 273"/>
                <a:gd name="T20" fmla="*/ 488 w 718"/>
                <a:gd name="T21" fmla="*/ 33 h 273"/>
                <a:gd name="T22" fmla="*/ 627 w 718"/>
                <a:gd name="T23" fmla="*/ 9 h 273"/>
                <a:gd name="T24" fmla="*/ 717 w 718"/>
                <a:gd name="T25" fmla="*/ 86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18" h="273">
                  <a:moveTo>
                    <a:pt x="717" y="86"/>
                  </a:moveTo>
                  <a:cubicBezTo>
                    <a:pt x="716" y="117"/>
                    <a:pt x="696" y="147"/>
                    <a:pt x="666" y="155"/>
                  </a:cubicBezTo>
                  <a:cubicBezTo>
                    <a:pt x="637" y="164"/>
                    <a:pt x="606" y="169"/>
                    <a:pt x="576" y="175"/>
                  </a:cubicBezTo>
                  <a:cubicBezTo>
                    <a:pt x="498" y="191"/>
                    <a:pt x="420" y="207"/>
                    <a:pt x="342" y="222"/>
                  </a:cubicBezTo>
                  <a:cubicBezTo>
                    <a:pt x="286" y="233"/>
                    <a:pt x="230" y="243"/>
                    <a:pt x="174" y="253"/>
                  </a:cubicBezTo>
                  <a:cubicBezTo>
                    <a:pt x="147" y="258"/>
                    <a:pt x="120" y="264"/>
                    <a:pt x="93" y="268"/>
                  </a:cubicBezTo>
                  <a:cubicBezTo>
                    <a:pt x="62" y="273"/>
                    <a:pt x="35" y="263"/>
                    <a:pt x="17" y="236"/>
                  </a:cubicBezTo>
                  <a:cubicBezTo>
                    <a:pt x="0" y="210"/>
                    <a:pt x="1" y="180"/>
                    <a:pt x="14" y="154"/>
                  </a:cubicBezTo>
                  <a:cubicBezTo>
                    <a:pt x="23" y="137"/>
                    <a:pt x="39" y="124"/>
                    <a:pt x="60" y="120"/>
                  </a:cubicBezTo>
                  <a:cubicBezTo>
                    <a:pt x="125" y="107"/>
                    <a:pt x="191" y="94"/>
                    <a:pt x="256" y="81"/>
                  </a:cubicBezTo>
                  <a:cubicBezTo>
                    <a:pt x="333" y="65"/>
                    <a:pt x="410" y="49"/>
                    <a:pt x="488" y="33"/>
                  </a:cubicBezTo>
                  <a:cubicBezTo>
                    <a:pt x="534" y="24"/>
                    <a:pt x="581" y="16"/>
                    <a:pt x="627" y="9"/>
                  </a:cubicBezTo>
                  <a:cubicBezTo>
                    <a:pt x="686" y="0"/>
                    <a:pt x="718" y="49"/>
                    <a:pt x="717" y="86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A2FC5CCE-E15D-4C65-A51B-39F2A1F9E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204" y="2860205"/>
              <a:ext cx="618968" cy="211542"/>
            </a:xfrm>
            <a:custGeom>
              <a:avLst/>
              <a:gdLst>
                <a:gd name="T0" fmla="*/ 632 w 728"/>
                <a:gd name="T1" fmla="*/ 242 h 242"/>
                <a:gd name="T2" fmla="*/ 531 w 728"/>
                <a:gd name="T3" fmla="*/ 226 h 242"/>
                <a:gd name="T4" fmla="*/ 466 w 728"/>
                <a:gd name="T5" fmla="*/ 215 h 242"/>
                <a:gd name="T6" fmla="*/ 298 w 728"/>
                <a:gd name="T7" fmla="*/ 192 h 242"/>
                <a:gd name="T8" fmla="*/ 64 w 728"/>
                <a:gd name="T9" fmla="*/ 154 h 242"/>
                <a:gd name="T10" fmla="*/ 4 w 728"/>
                <a:gd name="T11" fmla="*/ 88 h 242"/>
                <a:gd name="T12" fmla="*/ 46 w 728"/>
                <a:gd name="T13" fmla="*/ 11 h 242"/>
                <a:gd name="T14" fmla="*/ 98 w 728"/>
                <a:gd name="T15" fmla="*/ 2 h 242"/>
                <a:gd name="T16" fmla="*/ 346 w 728"/>
                <a:gd name="T17" fmla="*/ 40 h 242"/>
                <a:gd name="T18" fmla="*/ 553 w 728"/>
                <a:gd name="T19" fmla="*/ 74 h 242"/>
                <a:gd name="T20" fmla="*/ 654 w 728"/>
                <a:gd name="T21" fmla="*/ 89 h 242"/>
                <a:gd name="T22" fmla="*/ 716 w 728"/>
                <a:gd name="T23" fmla="*/ 190 h 242"/>
                <a:gd name="T24" fmla="*/ 632 w 728"/>
                <a:gd name="T25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28" h="242">
                  <a:moveTo>
                    <a:pt x="632" y="242"/>
                  </a:moveTo>
                  <a:cubicBezTo>
                    <a:pt x="605" y="238"/>
                    <a:pt x="568" y="232"/>
                    <a:pt x="531" y="226"/>
                  </a:cubicBezTo>
                  <a:cubicBezTo>
                    <a:pt x="509" y="223"/>
                    <a:pt x="487" y="218"/>
                    <a:pt x="466" y="215"/>
                  </a:cubicBezTo>
                  <a:cubicBezTo>
                    <a:pt x="410" y="207"/>
                    <a:pt x="354" y="200"/>
                    <a:pt x="298" y="192"/>
                  </a:cubicBezTo>
                  <a:cubicBezTo>
                    <a:pt x="220" y="180"/>
                    <a:pt x="142" y="167"/>
                    <a:pt x="64" y="154"/>
                  </a:cubicBezTo>
                  <a:cubicBezTo>
                    <a:pt x="37" y="149"/>
                    <a:pt x="9" y="118"/>
                    <a:pt x="4" y="88"/>
                  </a:cubicBezTo>
                  <a:cubicBezTo>
                    <a:pt x="0" y="59"/>
                    <a:pt x="18" y="22"/>
                    <a:pt x="46" y="11"/>
                  </a:cubicBezTo>
                  <a:cubicBezTo>
                    <a:pt x="62" y="4"/>
                    <a:pt x="81" y="0"/>
                    <a:pt x="98" y="2"/>
                  </a:cubicBezTo>
                  <a:cubicBezTo>
                    <a:pt x="181" y="14"/>
                    <a:pt x="263" y="27"/>
                    <a:pt x="346" y="40"/>
                  </a:cubicBezTo>
                  <a:cubicBezTo>
                    <a:pt x="415" y="51"/>
                    <a:pt x="484" y="63"/>
                    <a:pt x="553" y="74"/>
                  </a:cubicBezTo>
                  <a:cubicBezTo>
                    <a:pt x="586" y="80"/>
                    <a:pt x="620" y="85"/>
                    <a:pt x="654" y="89"/>
                  </a:cubicBezTo>
                  <a:cubicBezTo>
                    <a:pt x="707" y="97"/>
                    <a:pt x="728" y="145"/>
                    <a:pt x="716" y="190"/>
                  </a:cubicBezTo>
                  <a:cubicBezTo>
                    <a:pt x="707" y="222"/>
                    <a:pt x="679" y="242"/>
                    <a:pt x="632" y="242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265BB47C-24B7-4135-87C4-643A28ED58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2313" y="2765011"/>
              <a:ext cx="363196" cy="879223"/>
            </a:xfrm>
            <a:custGeom>
              <a:avLst/>
              <a:gdLst>
                <a:gd name="T0" fmla="*/ 0 w 431"/>
                <a:gd name="T1" fmla="*/ 579 h 1005"/>
                <a:gd name="T2" fmla="*/ 45 w 431"/>
                <a:gd name="T3" fmla="*/ 334 h 1005"/>
                <a:gd name="T4" fmla="*/ 210 w 431"/>
                <a:gd name="T5" fmla="*/ 93 h 1005"/>
                <a:gd name="T6" fmla="*/ 338 w 431"/>
                <a:gd name="T7" fmla="*/ 13 h 1005"/>
                <a:gd name="T8" fmla="*/ 420 w 431"/>
                <a:gd name="T9" fmla="*/ 52 h 1005"/>
                <a:gd name="T10" fmla="*/ 385 w 431"/>
                <a:gd name="T11" fmla="*/ 128 h 1005"/>
                <a:gd name="T12" fmla="*/ 244 w 431"/>
                <a:gd name="T13" fmla="*/ 238 h 1005"/>
                <a:gd name="T14" fmla="*/ 153 w 431"/>
                <a:gd name="T15" fmla="*/ 399 h 1005"/>
                <a:gd name="T16" fmla="*/ 139 w 431"/>
                <a:gd name="T17" fmla="*/ 686 h 1005"/>
                <a:gd name="T18" fmla="*/ 259 w 431"/>
                <a:gd name="T19" fmla="*/ 895 h 1005"/>
                <a:gd name="T20" fmla="*/ 258 w 431"/>
                <a:gd name="T21" fmla="*/ 979 h 1005"/>
                <a:gd name="T22" fmla="*/ 170 w 431"/>
                <a:gd name="T23" fmla="*/ 982 h 1005"/>
                <a:gd name="T24" fmla="*/ 42 w 431"/>
                <a:gd name="T25" fmla="*/ 784 h 1005"/>
                <a:gd name="T26" fmla="*/ 0 w 431"/>
                <a:gd name="T27" fmla="*/ 579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1" h="1005">
                  <a:moveTo>
                    <a:pt x="0" y="579"/>
                  </a:moveTo>
                  <a:cubicBezTo>
                    <a:pt x="1" y="484"/>
                    <a:pt x="16" y="408"/>
                    <a:pt x="45" y="334"/>
                  </a:cubicBezTo>
                  <a:cubicBezTo>
                    <a:pt x="82" y="241"/>
                    <a:pt x="136" y="160"/>
                    <a:pt x="210" y="93"/>
                  </a:cubicBezTo>
                  <a:cubicBezTo>
                    <a:pt x="247" y="58"/>
                    <a:pt x="290" y="31"/>
                    <a:pt x="338" y="13"/>
                  </a:cubicBezTo>
                  <a:cubicBezTo>
                    <a:pt x="373" y="0"/>
                    <a:pt x="402" y="14"/>
                    <a:pt x="420" y="52"/>
                  </a:cubicBezTo>
                  <a:cubicBezTo>
                    <a:pt x="431" y="76"/>
                    <a:pt x="417" y="114"/>
                    <a:pt x="385" y="128"/>
                  </a:cubicBezTo>
                  <a:cubicBezTo>
                    <a:pt x="328" y="152"/>
                    <a:pt x="284" y="190"/>
                    <a:pt x="244" y="238"/>
                  </a:cubicBezTo>
                  <a:cubicBezTo>
                    <a:pt x="204" y="287"/>
                    <a:pt x="174" y="340"/>
                    <a:pt x="153" y="399"/>
                  </a:cubicBezTo>
                  <a:cubicBezTo>
                    <a:pt x="118" y="493"/>
                    <a:pt x="114" y="589"/>
                    <a:pt x="139" y="686"/>
                  </a:cubicBezTo>
                  <a:cubicBezTo>
                    <a:pt x="159" y="766"/>
                    <a:pt x="202" y="835"/>
                    <a:pt x="259" y="895"/>
                  </a:cubicBezTo>
                  <a:cubicBezTo>
                    <a:pt x="279" y="916"/>
                    <a:pt x="279" y="959"/>
                    <a:pt x="258" y="979"/>
                  </a:cubicBezTo>
                  <a:cubicBezTo>
                    <a:pt x="233" y="1004"/>
                    <a:pt x="192" y="1005"/>
                    <a:pt x="170" y="982"/>
                  </a:cubicBezTo>
                  <a:cubicBezTo>
                    <a:pt x="115" y="924"/>
                    <a:pt x="72" y="858"/>
                    <a:pt x="42" y="784"/>
                  </a:cubicBezTo>
                  <a:cubicBezTo>
                    <a:pt x="13" y="713"/>
                    <a:pt x="1" y="639"/>
                    <a:pt x="0" y="57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A6751595-9F70-4EFE-9250-F0EB55B319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82368" y="2331774"/>
              <a:ext cx="1821279" cy="3568964"/>
            </a:xfrm>
            <a:custGeom>
              <a:avLst/>
              <a:gdLst>
                <a:gd name="T0" fmla="*/ 0 w 1736"/>
                <a:gd name="T1" fmla="*/ 868 h 3417"/>
                <a:gd name="T2" fmla="*/ 339 w 1736"/>
                <a:gd name="T3" fmla="*/ 1767 h 3417"/>
                <a:gd name="T4" fmla="*/ 430 w 1736"/>
                <a:gd name="T5" fmla="*/ 2129 h 3417"/>
                <a:gd name="T6" fmla="*/ 432 w 1736"/>
                <a:gd name="T7" fmla="*/ 2415 h 3417"/>
                <a:gd name="T8" fmla="*/ 443 w 1736"/>
                <a:gd name="T9" fmla="*/ 2750 h 3417"/>
                <a:gd name="T10" fmla="*/ 581 w 1736"/>
                <a:gd name="T11" fmla="*/ 2994 h 3417"/>
                <a:gd name="T12" fmla="*/ 806 w 1736"/>
                <a:gd name="T13" fmla="*/ 3385 h 3417"/>
                <a:gd name="T14" fmla="*/ 964 w 1736"/>
                <a:gd name="T15" fmla="*/ 3254 h 3417"/>
                <a:gd name="T16" fmla="*/ 1166 w 1736"/>
                <a:gd name="T17" fmla="*/ 2907 h 3417"/>
                <a:gd name="T18" fmla="*/ 1269 w 1736"/>
                <a:gd name="T19" fmla="*/ 2685 h 3417"/>
                <a:gd name="T20" fmla="*/ 1281 w 1736"/>
                <a:gd name="T21" fmla="*/ 2020 h 3417"/>
                <a:gd name="T22" fmla="*/ 1376 w 1736"/>
                <a:gd name="T23" fmla="*/ 1740 h 3417"/>
                <a:gd name="T24" fmla="*/ 1736 w 1736"/>
                <a:gd name="T25" fmla="*/ 868 h 3417"/>
                <a:gd name="T26" fmla="*/ 537 w 1736"/>
                <a:gd name="T27" fmla="*/ 2650 h 3417"/>
                <a:gd name="T28" fmla="*/ 556 w 1736"/>
                <a:gd name="T29" fmla="*/ 2178 h 3417"/>
                <a:gd name="T30" fmla="*/ 673 w 1736"/>
                <a:gd name="T31" fmla="*/ 2197 h 3417"/>
                <a:gd name="T32" fmla="*/ 673 w 1736"/>
                <a:gd name="T33" fmla="*/ 2643 h 3417"/>
                <a:gd name="T34" fmla="*/ 557 w 1736"/>
                <a:gd name="T35" fmla="*/ 2670 h 3417"/>
                <a:gd name="T36" fmla="*/ 902 w 1736"/>
                <a:gd name="T37" fmla="*/ 3175 h 3417"/>
                <a:gd name="T38" fmla="*/ 838 w 1736"/>
                <a:gd name="T39" fmla="*/ 3256 h 3417"/>
                <a:gd name="T40" fmla="*/ 799 w 1736"/>
                <a:gd name="T41" fmla="*/ 3156 h 3417"/>
                <a:gd name="T42" fmla="*/ 893 w 1736"/>
                <a:gd name="T43" fmla="*/ 3156 h 3417"/>
                <a:gd name="T44" fmla="*/ 1130 w 1736"/>
                <a:gd name="T45" fmla="*/ 2786 h 3417"/>
                <a:gd name="T46" fmla="*/ 976 w 1736"/>
                <a:gd name="T47" fmla="*/ 3049 h 3417"/>
                <a:gd name="T48" fmla="*/ 744 w 1736"/>
                <a:gd name="T49" fmla="*/ 3063 h 3417"/>
                <a:gd name="T50" fmla="*/ 597 w 1736"/>
                <a:gd name="T51" fmla="*/ 2835 h 3417"/>
                <a:gd name="T52" fmla="*/ 563 w 1736"/>
                <a:gd name="T53" fmla="*/ 2769 h 3417"/>
                <a:gd name="T54" fmla="*/ 851 w 1736"/>
                <a:gd name="T55" fmla="*/ 2763 h 3417"/>
                <a:gd name="T56" fmla="*/ 1136 w 1736"/>
                <a:gd name="T57" fmla="*/ 2767 h 3417"/>
                <a:gd name="T58" fmla="*/ 779 w 1736"/>
                <a:gd name="T59" fmla="*/ 2199 h 3417"/>
                <a:gd name="T60" fmla="*/ 885 w 1736"/>
                <a:gd name="T61" fmla="*/ 2178 h 3417"/>
                <a:gd name="T62" fmla="*/ 910 w 1736"/>
                <a:gd name="T63" fmla="*/ 2488 h 3417"/>
                <a:gd name="T64" fmla="*/ 885 w 1736"/>
                <a:gd name="T65" fmla="*/ 2670 h 3417"/>
                <a:gd name="T66" fmla="*/ 780 w 1736"/>
                <a:gd name="T67" fmla="*/ 2648 h 3417"/>
                <a:gd name="T68" fmla="*/ 779 w 1736"/>
                <a:gd name="T69" fmla="*/ 2199 h 3417"/>
                <a:gd name="T70" fmla="*/ 1140 w 1736"/>
                <a:gd name="T71" fmla="*/ 2670 h 3417"/>
                <a:gd name="T72" fmla="*/ 1016 w 1736"/>
                <a:gd name="T73" fmla="*/ 2648 h 3417"/>
                <a:gd name="T74" fmla="*/ 1035 w 1736"/>
                <a:gd name="T75" fmla="*/ 2178 h 3417"/>
                <a:gd name="T76" fmla="*/ 1165 w 1736"/>
                <a:gd name="T77" fmla="*/ 2200 h 3417"/>
                <a:gd name="T78" fmla="*/ 1164 w 1736"/>
                <a:gd name="T79" fmla="*/ 2644 h 3417"/>
                <a:gd name="T80" fmla="*/ 1273 w 1736"/>
                <a:gd name="T81" fmla="*/ 1681 h 3417"/>
                <a:gd name="T82" fmla="*/ 1165 w 1736"/>
                <a:gd name="T83" fmla="*/ 2028 h 3417"/>
                <a:gd name="T84" fmla="*/ 850 w 1736"/>
                <a:gd name="T85" fmla="*/ 2055 h 3417"/>
                <a:gd name="T86" fmla="*/ 537 w 1736"/>
                <a:gd name="T87" fmla="*/ 2031 h 3417"/>
                <a:gd name="T88" fmla="*/ 412 w 1736"/>
                <a:gd name="T89" fmla="*/ 1638 h 3417"/>
                <a:gd name="T90" fmla="*/ 868 w 1736"/>
                <a:gd name="T91" fmla="*/ 123 h 3417"/>
                <a:gd name="T92" fmla="*/ 1307 w 1736"/>
                <a:gd name="T93" fmla="*/ 1617 h 3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736" h="3417">
                  <a:moveTo>
                    <a:pt x="868" y="0"/>
                  </a:moveTo>
                  <a:cubicBezTo>
                    <a:pt x="389" y="0"/>
                    <a:pt x="0" y="389"/>
                    <a:pt x="0" y="868"/>
                  </a:cubicBezTo>
                  <a:cubicBezTo>
                    <a:pt x="0" y="1232"/>
                    <a:pt x="226" y="1534"/>
                    <a:pt x="255" y="1591"/>
                  </a:cubicBezTo>
                  <a:cubicBezTo>
                    <a:pt x="283" y="1649"/>
                    <a:pt x="314" y="1708"/>
                    <a:pt x="339" y="1767"/>
                  </a:cubicBezTo>
                  <a:cubicBezTo>
                    <a:pt x="360" y="1819"/>
                    <a:pt x="376" y="1874"/>
                    <a:pt x="394" y="1927"/>
                  </a:cubicBezTo>
                  <a:cubicBezTo>
                    <a:pt x="416" y="1993"/>
                    <a:pt x="428" y="2060"/>
                    <a:pt x="430" y="2129"/>
                  </a:cubicBezTo>
                  <a:cubicBezTo>
                    <a:pt x="434" y="2224"/>
                    <a:pt x="431" y="2320"/>
                    <a:pt x="431" y="2415"/>
                  </a:cubicBezTo>
                  <a:cubicBezTo>
                    <a:pt x="432" y="2415"/>
                    <a:pt x="432" y="2415"/>
                    <a:pt x="432" y="2415"/>
                  </a:cubicBezTo>
                  <a:cubicBezTo>
                    <a:pt x="432" y="2511"/>
                    <a:pt x="431" y="2608"/>
                    <a:pt x="432" y="2704"/>
                  </a:cubicBezTo>
                  <a:cubicBezTo>
                    <a:pt x="433" y="2720"/>
                    <a:pt x="436" y="2737"/>
                    <a:pt x="443" y="2750"/>
                  </a:cubicBezTo>
                  <a:cubicBezTo>
                    <a:pt x="459" y="2782"/>
                    <a:pt x="479" y="2812"/>
                    <a:pt x="496" y="2843"/>
                  </a:cubicBezTo>
                  <a:cubicBezTo>
                    <a:pt x="525" y="2893"/>
                    <a:pt x="553" y="2944"/>
                    <a:pt x="581" y="2994"/>
                  </a:cubicBezTo>
                  <a:cubicBezTo>
                    <a:pt x="615" y="3053"/>
                    <a:pt x="650" y="3111"/>
                    <a:pt x="683" y="3170"/>
                  </a:cubicBezTo>
                  <a:cubicBezTo>
                    <a:pt x="725" y="3242"/>
                    <a:pt x="765" y="3313"/>
                    <a:pt x="806" y="3385"/>
                  </a:cubicBezTo>
                  <a:cubicBezTo>
                    <a:pt x="825" y="3417"/>
                    <a:pt x="867" y="3416"/>
                    <a:pt x="886" y="3384"/>
                  </a:cubicBezTo>
                  <a:cubicBezTo>
                    <a:pt x="911" y="3340"/>
                    <a:pt x="937" y="3297"/>
                    <a:pt x="964" y="3254"/>
                  </a:cubicBezTo>
                  <a:cubicBezTo>
                    <a:pt x="1008" y="3178"/>
                    <a:pt x="1052" y="3102"/>
                    <a:pt x="1096" y="3026"/>
                  </a:cubicBezTo>
                  <a:cubicBezTo>
                    <a:pt x="1120" y="2986"/>
                    <a:pt x="1143" y="2947"/>
                    <a:pt x="1166" y="2907"/>
                  </a:cubicBezTo>
                  <a:cubicBezTo>
                    <a:pt x="1191" y="2865"/>
                    <a:pt x="1215" y="2823"/>
                    <a:pt x="1239" y="2782"/>
                  </a:cubicBezTo>
                  <a:cubicBezTo>
                    <a:pt x="1258" y="2752"/>
                    <a:pt x="1270" y="2722"/>
                    <a:pt x="1269" y="2685"/>
                  </a:cubicBezTo>
                  <a:cubicBezTo>
                    <a:pt x="1268" y="2504"/>
                    <a:pt x="1269" y="2322"/>
                    <a:pt x="1269" y="2141"/>
                  </a:cubicBezTo>
                  <a:cubicBezTo>
                    <a:pt x="1269" y="2101"/>
                    <a:pt x="1273" y="2060"/>
                    <a:pt x="1281" y="2020"/>
                  </a:cubicBezTo>
                  <a:cubicBezTo>
                    <a:pt x="1292" y="1971"/>
                    <a:pt x="1306" y="1922"/>
                    <a:pt x="1321" y="1875"/>
                  </a:cubicBezTo>
                  <a:cubicBezTo>
                    <a:pt x="1337" y="1829"/>
                    <a:pt x="1355" y="1783"/>
                    <a:pt x="1376" y="1740"/>
                  </a:cubicBezTo>
                  <a:cubicBezTo>
                    <a:pt x="1404" y="1682"/>
                    <a:pt x="1437" y="1627"/>
                    <a:pt x="1467" y="1570"/>
                  </a:cubicBezTo>
                  <a:cubicBezTo>
                    <a:pt x="1500" y="1510"/>
                    <a:pt x="1736" y="1180"/>
                    <a:pt x="1736" y="868"/>
                  </a:cubicBezTo>
                  <a:cubicBezTo>
                    <a:pt x="1736" y="389"/>
                    <a:pt x="1347" y="0"/>
                    <a:pt x="868" y="0"/>
                  </a:cubicBezTo>
                  <a:close/>
                  <a:moveTo>
                    <a:pt x="537" y="2650"/>
                  </a:moveTo>
                  <a:cubicBezTo>
                    <a:pt x="537" y="2499"/>
                    <a:pt x="537" y="2348"/>
                    <a:pt x="537" y="2197"/>
                  </a:cubicBezTo>
                  <a:cubicBezTo>
                    <a:pt x="537" y="2183"/>
                    <a:pt x="542" y="2178"/>
                    <a:pt x="556" y="2178"/>
                  </a:cubicBezTo>
                  <a:cubicBezTo>
                    <a:pt x="589" y="2178"/>
                    <a:pt x="622" y="2179"/>
                    <a:pt x="655" y="2178"/>
                  </a:cubicBezTo>
                  <a:cubicBezTo>
                    <a:pt x="669" y="2178"/>
                    <a:pt x="673" y="2183"/>
                    <a:pt x="673" y="2197"/>
                  </a:cubicBezTo>
                  <a:cubicBezTo>
                    <a:pt x="673" y="2273"/>
                    <a:pt x="673" y="2348"/>
                    <a:pt x="673" y="2424"/>
                  </a:cubicBezTo>
                  <a:cubicBezTo>
                    <a:pt x="673" y="2497"/>
                    <a:pt x="673" y="2570"/>
                    <a:pt x="673" y="2643"/>
                  </a:cubicBezTo>
                  <a:cubicBezTo>
                    <a:pt x="673" y="2670"/>
                    <a:pt x="673" y="2670"/>
                    <a:pt x="647" y="2670"/>
                  </a:cubicBezTo>
                  <a:cubicBezTo>
                    <a:pt x="617" y="2670"/>
                    <a:pt x="587" y="2669"/>
                    <a:pt x="557" y="2670"/>
                  </a:cubicBezTo>
                  <a:cubicBezTo>
                    <a:pt x="543" y="2670"/>
                    <a:pt x="537" y="2665"/>
                    <a:pt x="537" y="2650"/>
                  </a:cubicBezTo>
                  <a:close/>
                  <a:moveTo>
                    <a:pt x="902" y="3175"/>
                  </a:moveTo>
                  <a:cubicBezTo>
                    <a:pt x="887" y="3202"/>
                    <a:pt x="871" y="3229"/>
                    <a:pt x="855" y="3255"/>
                  </a:cubicBezTo>
                  <a:cubicBezTo>
                    <a:pt x="851" y="3263"/>
                    <a:pt x="844" y="3266"/>
                    <a:pt x="838" y="3256"/>
                  </a:cubicBezTo>
                  <a:cubicBezTo>
                    <a:pt x="822" y="3227"/>
                    <a:pt x="804" y="3198"/>
                    <a:pt x="788" y="3169"/>
                  </a:cubicBezTo>
                  <a:cubicBezTo>
                    <a:pt x="783" y="3159"/>
                    <a:pt x="791" y="3157"/>
                    <a:pt x="799" y="3156"/>
                  </a:cubicBezTo>
                  <a:cubicBezTo>
                    <a:pt x="814" y="3156"/>
                    <a:pt x="831" y="3156"/>
                    <a:pt x="847" y="3156"/>
                  </a:cubicBezTo>
                  <a:cubicBezTo>
                    <a:pt x="863" y="3156"/>
                    <a:pt x="878" y="3156"/>
                    <a:pt x="893" y="3156"/>
                  </a:cubicBezTo>
                  <a:cubicBezTo>
                    <a:pt x="906" y="3157"/>
                    <a:pt x="909" y="3163"/>
                    <a:pt x="902" y="3175"/>
                  </a:cubicBezTo>
                  <a:close/>
                  <a:moveTo>
                    <a:pt x="1130" y="2786"/>
                  </a:moveTo>
                  <a:cubicBezTo>
                    <a:pt x="1102" y="2836"/>
                    <a:pt x="1072" y="2885"/>
                    <a:pt x="1043" y="2935"/>
                  </a:cubicBezTo>
                  <a:cubicBezTo>
                    <a:pt x="1020" y="2973"/>
                    <a:pt x="998" y="3011"/>
                    <a:pt x="976" y="3049"/>
                  </a:cubicBezTo>
                  <a:cubicBezTo>
                    <a:pt x="970" y="3059"/>
                    <a:pt x="963" y="3063"/>
                    <a:pt x="952" y="3063"/>
                  </a:cubicBezTo>
                  <a:cubicBezTo>
                    <a:pt x="882" y="3063"/>
                    <a:pt x="813" y="3063"/>
                    <a:pt x="744" y="3063"/>
                  </a:cubicBezTo>
                  <a:cubicBezTo>
                    <a:pt x="732" y="3063"/>
                    <a:pt x="725" y="3058"/>
                    <a:pt x="719" y="3049"/>
                  </a:cubicBezTo>
                  <a:cubicBezTo>
                    <a:pt x="678" y="2977"/>
                    <a:pt x="637" y="2906"/>
                    <a:pt x="597" y="2835"/>
                  </a:cubicBezTo>
                  <a:cubicBezTo>
                    <a:pt x="587" y="2818"/>
                    <a:pt x="577" y="2801"/>
                    <a:pt x="568" y="2784"/>
                  </a:cubicBezTo>
                  <a:cubicBezTo>
                    <a:pt x="565" y="2779"/>
                    <a:pt x="565" y="2774"/>
                    <a:pt x="563" y="2769"/>
                  </a:cubicBezTo>
                  <a:cubicBezTo>
                    <a:pt x="568" y="2767"/>
                    <a:pt x="573" y="2764"/>
                    <a:pt x="578" y="2764"/>
                  </a:cubicBezTo>
                  <a:cubicBezTo>
                    <a:pt x="669" y="2763"/>
                    <a:pt x="760" y="2763"/>
                    <a:pt x="851" y="2763"/>
                  </a:cubicBezTo>
                  <a:cubicBezTo>
                    <a:pt x="940" y="2763"/>
                    <a:pt x="1030" y="2763"/>
                    <a:pt x="1119" y="2763"/>
                  </a:cubicBezTo>
                  <a:cubicBezTo>
                    <a:pt x="1124" y="2763"/>
                    <a:pt x="1131" y="2766"/>
                    <a:pt x="1136" y="2767"/>
                  </a:cubicBezTo>
                  <a:cubicBezTo>
                    <a:pt x="1135" y="2774"/>
                    <a:pt x="1133" y="2781"/>
                    <a:pt x="1130" y="2786"/>
                  </a:cubicBezTo>
                  <a:close/>
                  <a:moveTo>
                    <a:pt x="779" y="2199"/>
                  </a:moveTo>
                  <a:cubicBezTo>
                    <a:pt x="779" y="2183"/>
                    <a:pt x="783" y="2178"/>
                    <a:pt x="799" y="2178"/>
                  </a:cubicBezTo>
                  <a:cubicBezTo>
                    <a:pt x="828" y="2179"/>
                    <a:pt x="856" y="2178"/>
                    <a:pt x="885" y="2178"/>
                  </a:cubicBezTo>
                  <a:cubicBezTo>
                    <a:pt x="908" y="2178"/>
                    <a:pt x="909" y="2179"/>
                    <a:pt x="910" y="2203"/>
                  </a:cubicBezTo>
                  <a:cubicBezTo>
                    <a:pt x="910" y="2298"/>
                    <a:pt x="910" y="2393"/>
                    <a:pt x="910" y="2488"/>
                  </a:cubicBezTo>
                  <a:cubicBezTo>
                    <a:pt x="910" y="2539"/>
                    <a:pt x="910" y="2592"/>
                    <a:pt x="909" y="2644"/>
                  </a:cubicBezTo>
                  <a:cubicBezTo>
                    <a:pt x="909" y="2668"/>
                    <a:pt x="907" y="2670"/>
                    <a:pt x="885" y="2670"/>
                  </a:cubicBezTo>
                  <a:cubicBezTo>
                    <a:pt x="857" y="2670"/>
                    <a:pt x="829" y="2670"/>
                    <a:pt x="800" y="2670"/>
                  </a:cubicBezTo>
                  <a:cubicBezTo>
                    <a:pt x="781" y="2669"/>
                    <a:pt x="780" y="2668"/>
                    <a:pt x="780" y="2648"/>
                  </a:cubicBezTo>
                  <a:cubicBezTo>
                    <a:pt x="779" y="2574"/>
                    <a:pt x="779" y="2499"/>
                    <a:pt x="779" y="2424"/>
                  </a:cubicBezTo>
                  <a:cubicBezTo>
                    <a:pt x="779" y="2349"/>
                    <a:pt x="780" y="2274"/>
                    <a:pt x="779" y="2199"/>
                  </a:cubicBezTo>
                  <a:close/>
                  <a:moveTo>
                    <a:pt x="1164" y="2644"/>
                  </a:moveTo>
                  <a:cubicBezTo>
                    <a:pt x="1164" y="2668"/>
                    <a:pt x="1162" y="2670"/>
                    <a:pt x="1140" y="2670"/>
                  </a:cubicBezTo>
                  <a:cubicBezTo>
                    <a:pt x="1105" y="2670"/>
                    <a:pt x="1071" y="2669"/>
                    <a:pt x="1036" y="2670"/>
                  </a:cubicBezTo>
                  <a:cubicBezTo>
                    <a:pt x="1021" y="2670"/>
                    <a:pt x="1016" y="2663"/>
                    <a:pt x="1016" y="2648"/>
                  </a:cubicBezTo>
                  <a:cubicBezTo>
                    <a:pt x="1016" y="2498"/>
                    <a:pt x="1016" y="2348"/>
                    <a:pt x="1016" y="2197"/>
                  </a:cubicBezTo>
                  <a:cubicBezTo>
                    <a:pt x="1016" y="2183"/>
                    <a:pt x="1021" y="2178"/>
                    <a:pt x="1035" y="2178"/>
                  </a:cubicBezTo>
                  <a:cubicBezTo>
                    <a:pt x="1072" y="2178"/>
                    <a:pt x="1108" y="2179"/>
                    <a:pt x="1144" y="2178"/>
                  </a:cubicBezTo>
                  <a:cubicBezTo>
                    <a:pt x="1161" y="2178"/>
                    <a:pt x="1165" y="2184"/>
                    <a:pt x="1165" y="2200"/>
                  </a:cubicBezTo>
                  <a:cubicBezTo>
                    <a:pt x="1164" y="2275"/>
                    <a:pt x="1164" y="2349"/>
                    <a:pt x="1164" y="2423"/>
                  </a:cubicBezTo>
                  <a:cubicBezTo>
                    <a:pt x="1164" y="2497"/>
                    <a:pt x="1165" y="2570"/>
                    <a:pt x="1164" y="2644"/>
                  </a:cubicBezTo>
                  <a:close/>
                  <a:moveTo>
                    <a:pt x="1307" y="1617"/>
                  </a:moveTo>
                  <a:cubicBezTo>
                    <a:pt x="1295" y="1638"/>
                    <a:pt x="1284" y="1659"/>
                    <a:pt x="1273" y="1681"/>
                  </a:cubicBezTo>
                  <a:cubicBezTo>
                    <a:pt x="1246" y="1731"/>
                    <a:pt x="1222" y="1783"/>
                    <a:pt x="1202" y="1836"/>
                  </a:cubicBezTo>
                  <a:cubicBezTo>
                    <a:pt x="1180" y="1897"/>
                    <a:pt x="1165" y="1961"/>
                    <a:pt x="1165" y="2028"/>
                  </a:cubicBezTo>
                  <a:cubicBezTo>
                    <a:pt x="1164" y="2054"/>
                    <a:pt x="1163" y="2055"/>
                    <a:pt x="1137" y="2055"/>
                  </a:cubicBezTo>
                  <a:cubicBezTo>
                    <a:pt x="1042" y="2055"/>
                    <a:pt x="945" y="2055"/>
                    <a:pt x="850" y="2055"/>
                  </a:cubicBezTo>
                  <a:cubicBezTo>
                    <a:pt x="754" y="2055"/>
                    <a:pt x="658" y="2055"/>
                    <a:pt x="561" y="2055"/>
                  </a:cubicBezTo>
                  <a:cubicBezTo>
                    <a:pt x="540" y="2055"/>
                    <a:pt x="538" y="2053"/>
                    <a:pt x="537" y="2031"/>
                  </a:cubicBezTo>
                  <a:cubicBezTo>
                    <a:pt x="534" y="1969"/>
                    <a:pt x="522" y="1909"/>
                    <a:pt x="502" y="1850"/>
                  </a:cubicBezTo>
                  <a:cubicBezTo>
                    <a:pt x="479" y="1776"/>
                    <a:pt x="448" y="1706"/>
                    <a:pt x="412" y="1638"/>
                  </a:cubicBezTo>
                  <a:cubicBezTo>
                    <a:pt x="404" y="1623"/>
                    <a:pt x="120" y="1212"/>
                    <a:pt x="123" y="868"/>
                  </a:cubicBezTo>
                  <a:cubicBezTo>
                    <a:pt x="127" y="457"/>
                    <a:pt x="457" y="123"/>
                    <a:pt x="868" y="123"/>
                  </a:cubicBezTo>
                  <a:cubicBezTo>
                    <a:pt x="1279" y="123"/>
                    <a:pt x="1619" y="457"/>
                    <a:pt x="1613" y="868"/>
                  </a:cubicBezTo>
                  <a:cubicBezTo>
                    <a:pt x="1608" y="1184"/>
                    <a:pt x="1305" y="1618"/>
                    <a:pt x="1307" y="16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572A260B-E44B-4442-935B-1A05EC22A3EF}"/>
              </a:ext>
            </a:extLst>
          </p:cNvPr>
          <p:cNvSpPr/>
          <p:nvPr/>
        </p:nvSpPr>
        <p:spPr>
          <a:xfrm>
            <a:off x="2873983" y="3346203"/>
            <a:ext cx="9064840" cy="9185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FE0ADF0-60ED-427C-8750-80ACC702B290}"/>
              </a:ext>
            </a:extLst>
          </p:cNvPr>
          <p:cNvSpPr txBox="1"/>
          <p:nvPr/>
        </p:nvSpPr>
        <p:spPr>
          <a:xfrm>
            <a:off x="4077062" y="3463276"/>
            <a:ext cx="80012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0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Increase </a:t>
            </a:r>
            <a:r>
              <a:rPr lang="en-US" sz="2000" dirty="0">
                <a:solidFill>
                  <a:srgbClr val="FFFFFF"/>
                </a:solidFill>
                <a:latin typeface="Open Sans" panose="020B0606030504020204" pitchFamily="34" charset="0"/>
              </a:rPr>
              <a:t>scope of stipends, school meal; extra school-based lessons for students as school reopens; involve NGOs/CBOs 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4972E19-7853-4F29-A477-B3FC2B9801F4}"/>
              </a:ext>
            </a:extLst>
          </p:cNvPr>
          <p:cNvSpPr txBox="1"/>
          <p:nvPr/>
        </p:nvSpPr>
        <p:spPr>
          <a:xfrm>
            <a:off x="2868161" y="3436010"/>
            <a:ext cx="117710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03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 </a:t>
            </a:r>
            <a:endParaRPr kumimoji="0" lang="en-GB" sz="4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8732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3149" y="368711"/>
            <a:ext cx="114717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4800" b="1" dirty="0" smtClean="0">
                <a:solidFill>
                  <a:srgbClr val="FFFFFF"/>
                </a:solidFill>
                <a:latin typeface="+mj-lt"/>
                <a:ea typeface="Noto Sans" panose="020B0502040504020204" pitchFamily="34"/>
                <a:cs typeface="Noto Sans" panose="020B0502040504020204" pitchFamily="34"/>
              </a:rPr>
              <a:t>Coping with disruption and return to normalcy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890" y="1316750"/>
            <a:ext cx="11769390" cy="541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3968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Revisit school calendar and take extra classes to compensate for lost learning time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(61%)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  <a:p>
            <a:pPr marL="571500" indent="-3968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Extend daily class schedule and take extra classes to complete the syllabus (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61%)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  <a:p>
            <a:pPr marL="571500" indent="-3968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Extend the coverage of stipends (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34%)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  <a:p>
            <a:pPr marL="571500" indent="-3968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Continue the special classes on TV and other media (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26%)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  <a:p>
            <a:pPr marL="571500" indent="-3968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Encourage hygiene practices -WASH, hand wash, etc. (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90%) 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  <a:p>
            <a:pPr marL="571500" indent="-3968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Enhance awareness and supply of nutritious food (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84%)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  <a:p>
            <a:pPr marL="571500" indent="-3968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Ensure School Meals (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80%) 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&amp; extend coverage to non-profit  non-government  schools (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39%)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  <a:p>
            <a:pPr marL="571500" indent="-3968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Food support for poor families &amp; nutrition awareness (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43%)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  <a:p>
            <a:pPr marL="571500" indent="-3968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Increase engagement of NGOS in planning and implementing (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50%) 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C8BFAF3-6EB2-4CB4-93C1-5BBF92353128}"/>
              </a:ext>
            </a:extLst>
          </p:cNvPr>
          <p:cNvGrpSpPr/>
          <p:nvPr/>
        </p:nvGrpSpPr>
        <p:grpSpPr>
          <a:xfrm>
            <a:off x="11042390" y="3803643"/>
            <a:ext cx="1137431" cy="1232298"/>
            <a:chOff x="5035550" y="2351088"/>
            <a:chExt cx="2117725" cy="2146301"/>
          </a:xfrm>
        </p:grpSpPr>
        <p:sp>
          <p:nvSpPr>
            <p:cNvPr id="6" name="Freeform 10">
              <a:extLst>
                <a:ext uri="{FF2B5EF4-FFF2-40B4-BE49-F238E27FC236}">
                  <a16:creationId xmlns:a16="http://schemas.microsoft.com/office/drawing/2014/main" id="{77742C4B-DD0B-4617-A378-B386AEFCE13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14938" y="2806701"/>
              <a:ext cx="1223963" cy="631825"/>
            </a:xfrm>
            <a:custGeom>
              <a:avLst/>
              <a:gdLst>
                <a:gd name="T0" fmla="*/ 98 w 384"/>
                <a:gd name="T1" fmla="*/ 166 h 198"/>
                <a:gd name="T2" fmla="*/ 93 w 384"/>
                <a:gd name="T3" fmla="*/ 156 h 198"/>
                <a:gd name="T4" fmla="*/ 5 w 384"/>
                <a:gd name="T5" fmla="*/ 104 h 198"/>
                <a:gd name="T6" fmla="*/ 78 w 384"/>
                <a:gd name="T7" fmla="*/ 91 h 198"/>
                <a:gd name="T8" fmla="*/ 98 w 384"/>
                <a:gd name="T9" fmla="*/ 111 h 198"/>
                <a:gd name="T10" fmla="*/ 53 w 384"/>
                <a:gd name="T11" fmla="*/ 59 h 198"/>
                <a:gd name="T12" fmla="*/ 76 w 384"/>
                <a:gd name="T13" fmla="*/ 9 h 198"/>
                <a:gd name="T14" fmla="*/ 184 w 384"/>
                <a:gd name="T15" fmla="*/ 63 h 198"/>
                <a:gd name="T16" fmla="*/ 192 w 384"/>
                <a:gd name="T17" fmla="*/ 114 h 198"/>
                <a:gd name="T18" fmla="*/ 201 w 384"/>
                <a:gd name="T19" fmla="*/ 110 h 198"/>
                <a:gd name="T20" fmla="*/ 180 w 384"/>
                <a:gd name="T21" fmla="*/ 34 h 198"/>
                <a:gd name="T22" fmla="*/ 220 w 384"/>
                <a:gd name="T23" fmla="*/ 14 h 198"/>
                <a:gd name="T24" fmla="*/ 289 w 384"/>
                <a:gd name="T25" fmla="*/ 85 h 198"/>
                <a:gd name="T26" fmla="*/ 288 w 384"/>
                <a:gd name="T27" fmla="*/ 111 h 198"/>
                <a:gd name="T28" fmla="*/ 299 w 384"/>
                <a:gd name="T29" fmla="*/ 77 h 198"/>
                <a:gd name="T30" fmla="*/ 278 w 384"/>
                <a:gd name="T31" fmla="*/ 32 h 198"/>
                <a:gd name="T32" fmla="*/ 371 w 384"/>
                <a:gd name="T33" fmla="*/ 54 h 198"/>
                <a:gd name="T34" fmla="*/ 375 w 384"/>
                <a:gd name="T35" fmla="*/ 128 h 198"/>
                <a:gd name="T36" fmla="*/ 346 w 384"/>
                <a:gd name="T37" fmla="*/ 125 h 198"/>
                <a:gd name="T38" fmla="*/ 333 w 384"/>
                <a:gd name="T39" fmla="*/ 126 h 198"/>
                <a:gd name="T40" fmla="*/ 322 w 384"/>
                <a:gd name="T41" fmla="*/ 121 h 198"/>
                <a:gd name="T42" fmla="*/ 330 w 384"/>
                <a:gd name="T43" fmla="*/ 41 h 198"/>
                <a:gd name="T44" fmla="*/ 322 w 384"/>
                <a:gd name="T45" fmla="*/ 48 h 198"/>
                <a:gd name="T46" fmla="*/ 308 w 384"/>
                <a:gd name="T47" fmla="*/ 118 h 198"/>
                <a:gd name="T48" fmla="*/ 265 w 384"/>
                <a:gd name="T49" fmla="*/ 131 h 198"/>
                <a:gd name="T50" fmla="*/ 247 w 384"/>
                <a:gd name="T51" fmla="*/ 69 h 198"/>
                <a:gd name="T52" fmla="*/ 236 w 384"/>
                <a:gd name="T53" fmla="*/ 62 h 198"/>
                <a:gd name="T54" fmla="*/ 247 w 384"/>
                <a:gd name="T55" fmla="*/ 93 h 198"/>
                <a:gd name="T56" fmla="*/ 231 w 384"/>
                <a:gd name="T57" fmla="*/ 167 h 198"/>
                <a:gd name="T58" fmla="*/ 107 w 384"/>
                <a:gd name="T59" fmla="*/ 184 h 198"/>
                <a:gd name="T60" fmla="*/ 157 w 384"/>
                <a:gd name="T61" fmla="*/ 107 h 198"/>
                <a:gd name="T62" fmla="*/ 75 w 384"/>
                <a:gd name="T63" fmla="*/ 123 h 198"/>
                <a:gd name="T64" fmla="*/ 43 w 384"/>
                <a:gd name="T65" fmla="*/ 101 h 198"/>
                <a:gd name="T66" fmla="*/ 62 w 384"/>
                <a:gd name="T67" fmla="*/ 123 h 198"/>
                <a:gd name="T68" fmla="*/ 136 w 384"/>
                <a:gd name="T69" fmla="*/ 149 h 198"/>
                <a:gd name="T70" fmla="*/ 158 w 384"/>
                <a:gd name="T71" fmla="*/ 77 h 198"/>
                <a:gd name="T72" fmla="*/ 114 w 384"/>
                <a:gd name="T73" fmla="*/ 40 h 198"/>
                <a:gd name="T74" fmla="*/ 138 w 384"/>
                <a:gd name="T75" fmla="*/ 69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84" h="198">
                  <a:moveTo>
                    <a:pt x="90" y="169"/>
                  </a:moveTo>
                  <a:cubicBezTo>
                    <a:pt x="94" y="168"/>
                    <a:pt x="96" y="167"/>
                    <a:pt x="98" y="166"/>
                  </a:cubicBezTo>
                  <a:cubicBezTo>
                    <a:pt x="100" y="164"/>
                    <a:pt x="101" y="162"/>
                    <a:pt x="100" y="159"/>
                  </a:cubicBezTo>
                  <a:cubicBezTo>
                    <a:pt x="98" y="156"/>
                    <a:pt x="96" y="155"/>
                    <a:pt x="93" y="156"/>
                  </a:cubicBezTo>
                  <a:cubicBezTo>
                    <a:pt x="71" y="167"/>
                    <a:pt x="52" y="162"/>
                    <a:pt x="34" y="147"/>
                  </a:cubicBezTo>
                  <a:cubicBezTo>
                    <a:pt x="20" y="136"/>
                    <a:pt x="9" y="122"/>
                    <a:pt x="5" y="104"/>
                  </a:cubicBezTo>
                  <a:cubicBezTo>
                    <a:pt x="0" y="86"/>
                    <a:pt x="13" y="60"/>
                    <a:pt x="39" y="66"/>
                  </a:cubicBezTo>
                  <a:cubicBezTo>
                    <a:pt x="56" y="69"/>
                    <a:pt x="68" y="79"/>
                    <a:pt x="78" y="91"/>
                  </a:cubicBezTo>
                  <a:cubicBezTo>
                    <a:pt x="83" y="96"/>
                    <a:pt x="87" y="102"/>
                    <a:pt x="91" y="108"/>
                  </a:cubicBezTo>
                  <a:cubicBezTo>
                    <a:pt x="93" y="110"/>
                    <a:pt x="95" y="113"/>
                    <a:pt x="98" y="111"/>
                  </a:cubicBezTo>
                  <a:cubicBezTo>
                    <a:pt x="102" y="108"/>
                    <a:pt x="102" y="106"/>
                    <a:pt x="100" y="102"/>
                  </a:cubicBezTo>
                  <a:cubicBezTo>
                    <a:pt x="88" y="84"/>
                    <a:pt x="74" y="68"/>
                    <a:pt x="53" y="59"/>
                  </a:cubicBezTo>
                  <a:cubicBezTo>
                    <a:pt x="45" y="55"/>
                    <a:pt x="45" y="54"/>
                    <a:pt x="46" y="45"/>
                  </a:cubicBezTo>
                  <a:cubicBezTo>
                    <a:pt x="49" y="27"/>
                    <a:pt x="59" y="15"/>
                    <a:pt x="76" y="9"/>
                  </a:cubicBezTo>
                  <a:cubicBezTo>
                    <a:pt x="99" y="0"/>
                    <a:pt x="121" y="5"/>
                    <a:pt x="142" y="16"/>
                  </a:cubicBezTo>
                  <a:cubicBezTo>
                    <a:pt x="162" y="26"/>
                    <a:pt x="176" y="42"/>
                    <a:pt x="184" y="63"/>
                  </a:cubicBezTo>
                  <a:cubicBezTo>
                    <a:pt x="190" y="77"/>
                    <a:pt x="192" y="92"/>
                    <a:pt x="191" y="108"/>
                  </a:cubicBezTo>
                  <a:cubicBezTo>
                    <a:pt x="191" y="110"/>
                    <a:pt x="191" y="112"/>
                    <a:pt x="192" y="114"/>
                  </a:cubicBezTo>
                  <a:cubicBezTo>
                    <a:pt x="193" y="115"/>
                    <a:pt x="196" y="116"/>
                    <a:pt x="198" y="115"/>
                  </a:cubicBezTo>
                  <a:cubicBezTo>
                    <a:pt x="199" y="114"/>
                    <a:pt x="201" y="112"/>
                    <a:pt x="201" y="110"/>
                  </a:cubicBezTo>
                  <a:cubicBezTo>
                    <a:pt x="201" y="101"/>
                    <a:pt x="202" y="92"/>
                    <a:pt x="200" y="84"/>
                  </a:cubicBezTo>
                  <a:cubicBezTo>
                    <a:pt x="198" y="65"/>
                    <a:pt x="191" y="49"/>
                    <a:pt x="180" y="34"/>
                  </a:cubicBezTo>
                  <a:cubicBezTo>
                    <a:pt x="178" y="32"/>
                    <a:pt x="179" y="30"/>
                    <a:pt x="180" y="28"/>
                  </a:cubicBezTo>
                  <a:cubicBezTo>
                    <a:pt x="191" y="15"/>
                    <a:pt x="204" y="11"/>
                    <a:pt x="220" y="14"/>
                  </a:cubicBezTo>
                  <a:cubicBezTo>
                    <a:pt x="247" y="19"/>
                    <a:pt x="267" y="36"/>
                    <a:pt x="280" y="60"/>
                  </a:cubicBezTo>
                  <a:cubicBezTo>
                    <a:pt x="285" y="67"/>
                    <a:pt x="288" y="76"/>
                    <a:pt x="289" y="85"/>
                  </a:cubicBezTo>
                  <a:cubicBezTo>
                    <a:pt x="290" y="91"/>
                    <a:pt x="290" y="97"/>
                    <a:pt x="286" y="103"/>
                  </a:cubicBezTo>
                  <a:cubicBezTo>
                    <a:pt x="285" y="106"/>
                    <a:pt x="284" y="109"/>
                    <a:pt x="288" y="111"/>
                  </a:cubicBezTo>
                  <a:cubicBezTo>
                    <a:pt x="292" y="113"/>
                    <a:pt x="294" y="111"/>
                    <a:pt x="296" y="108"/>
                  </a:cubicBezTo>
                  <a:cubicBezTo>
                    <a:pt x="301" y="98"/>
                    <a:pt x="301" y="87"/>
                    <a:pt x="299" y="77"/>
                  </a:cubicBezTo>
                  <a:cubicBezTo>
                    <a:pt x="295" y="62"/>
                    <a:pt x="287" y="50"/>
                    <a:pt x="278" y="38"/>
                  </a:cubicBezTo>
                  <a:cubicBezTo>
                    <a:pt x="276" y="36"/>
                    <a:pt x="276" y="34"/>
                    <a:pt x="278" y="32"/>
                  </a:cubicBezTo>
                  <a:cubicBezTo>
                    <a:pt x="296" y="12"/>
                    <a:pt x="332" y="4"/>
                    <a:pt x="355" y="20"/>
                  </a:cubicBezTo>
                  <a:cubicBezTo>
                    <a:pt x="367" y="28"/>
                    <a:pt x="374" y="39"/>
                    <a:pt x="371" y="54"/>
                  </a:cubicBezTo>
                  <a:cubicBezTo>
                    <a:pt x="368" y="71"/>
                    <a:pt x="372" y="87"/>
                    <a:pt x="380" y="102"/>
                  </a:cubicBezTo>
                  <a:cubicBezTo>
                    <a:pt x="384" y="111"/>
                    <a:pt x="381" y="123"/>
                    <a:pt x="375" y="128"/>
                  </a:cubicBezTo>
                  <a:cubicBezTo>
                    <a:pt x="368" y="133"/>
                    <a:pt x="358" y="134"/>
                    <a:pt x="350" y="130"/>
                  </a:cubicBezTo>
                  <a:cubicBezTo>
                    <a:pt x="349" y="128"/>
                    <a:pt x="347" y="127"/>
                    <a:pt x="346" y="125"/>
                  </a:cubicBezTo>
                  <a:cubicBezTo>
                    <a:pt x="345" y="122"/>
                    <a:pt x="344" y="118"/>
                    <a:pt x="340" y="119"/>
                  </a:cubicBezTo>
                  <a:cubicBezTo>
                    <a:pt x="337" y="120"/>
                    <a:pt x="336" y="123"/>
                    <a:pt x="333" y="126"/>
                  </a:cubicBezTo>
                  <a:cubicBezTo>
                    <a:pt x="330" y="125"/>
                    <a:pt x="326" y="124"/>
                    <a:pt x="321" y="123"/>
                  </a:cubicBezTo>
                  <a:cubicBezTo>
                    <a:pt x="321" y="122"/>
                    <a:pt x="322" y="121"/>
                    <a:pt x="322" y="121"/>
                  </a:cubicBezTo>
                  <a:cubicBezTo>
                    <a:pt x="345" y="100"/>
                    <a:pt x="349" y="68"/>
                    <a:pt x="332" y="43"/>
                  </a:cubicBezTo>
                  <a:cubicBezTo>
                    <a:pt x="331" y="43"/>
                    <a:pt x="331" y="42"/>
                    <a:pt x="330" y="41"/>
                  </a:cubicBezTo>
                  <a:cubicBezTo>
                    <a:pt x="328" y="39"/>
                    <a:pt x="326" y="37"/>
                    <a:pt x="322" y="40"/>
                  </a:cubicBezTo>
                  <a:cubicBezTo>
                    <a:pt x="319" y="42"/>
                    <a:pt x="320" y="45"/>
                    <a:pt x="322" y="48"/>
                  </a:cubicBezTo>
                  <a:cubicBezTo>
                    <a:pt x="325" y="53"/>
                    <a:pt x="328" y="58"/>
                    <a:pt x="330" y="63"/>
                  </a:cubicBezTo>
                  <a:cubicBezTo>
                    <a:pt x="337" y="84"/>
                    <a:pt x="327" y="108"/>
                    <a:pt x="308" y="118"/>
                  </a:cubicBezTo>
                  <a:cubicBezTo>
                    <a:pt x="303" y="121"/>
                    <a:pt x="297" y="121"/>
                    <a:pt x="291" y="123"/>
                  </a:cubicBezTo>
                  <a:cubicBezTo>
                    <a:pt x="282" y="126"/>
                    <a:pt x="273" y="129"/>
                    <a:pt x="265" y="131"/>
                  </a:cubicBezTo>
                  <a:cubicBezTo>
                    <a:pt x="264" y="126"/>
                    <a:pt x="264" y="119"/>
                    <a:pt x="263" y="113"/>
                  </a:cubicBezTo>
                  <a:cubicBezTo>
                    <a:pt x="262" y="97"/>
                    <a:pt x="255" y="83"/>
                    <a:pt x="247" y="69"/>
                  </a:cubicBezTo>
                  <a:cubicBezTo>
                    <a:pt x="246" y="68"/>
                    <a:pt x="245" y="66"/>
                    <a:pt x="244" y="64"/>
                  </a:cubicBezTo>
                  <a:cubicBezTo>
                    <a:pt x="242" y="61"/>
                    <a:pt x="240" y="59"/>
                    <a:pt x="236" y="62"/>
                  </a:cubicBezTo>
                  <a:cubicBezTo>
                    <a:pt x="233" y="64"/>
                    <a:pt x="233" y="67"/>
                    <a:pt x="235" y="70"/>
                  </a:cubicBezTo>
                  <a:cubicBezTo>
                    <a:pt x="239" y="78"/>
                    <a:pt x="244" y="85"/>
                    <a:pt x="247" y="93"/>
                  </a:cubicBezTo>
                  <a:cubicBezTo>
                    <a:pt x="253" y="108"/>
                    <a:pt x="257" y="123"/>
                    <a:pt x="252" y="139"/>
                  </a:cubicBezTo>
                  <a:cubicBezTo>
                    <a:pt x="248" y="150"/>
                    <a:pt x="241" y="160"/>
                    <a:pt x="231" y="167"/>
                  </a:cubicBezTo>
                  <a:cubicBezTo>
                    <a:pt x="212" y="182"/>
                    <a:pt x="190" y="192"/>
                    <a:pt x="167" y="195"/>
                  </a:cubicBezTo>
                  <a:cubicBezTo>
                    <a:pt x="146" y="198"/>
                    <a:pt x="125" y="197"/>
                    <a:pt x="107" y="184"/>
                  </a:cubicBezTo>
                  <a:cubicBezTo>
                    <a:pt x="101" y="180"/>
                    <a:pt x="96" y="175"/>
                    <a:pt x="90" y="169"/>
                  </a:cubicBezTo>
                  <a:close/>
                  <a:moveTo>
                    <a:pt x="157" y="107"/>
                  </a:moveTo>
                  <a:cubicBezTo>
                    <a:pt x="156" y="121"/>
                    <a:pt x="152" y="130"/>
                    <a:pt x="142" y="136"/>
                  </a:cubicBezTo>
                  <a:cubicBezTo>
                    <a:pt x="124" y="147"/>
                    <a:pt x="89" y="141"/>
                    <a:pt x="75" y="123"/>
                  </a:cubicBezTo>
                  <a:cubicBezTo>
                    <a:pt x="69" y="114"/>
                    <a:pt x="61" y="105"/>
                    <a:pt x="51" y="99"/>
                  </a:cubicBezTo>
                  <a:cubicBezTo>
                    <a:pt x="47" y="98"/>
                    <a:pt x="45" y="98"/>
                    <a:pt x="43" y="101"/>
                  </a:cubicBezTo>
                  <a:cubicBezTo>
                    <a:pt x="41" y="105"/>
                    <a:pt x="43" y="107"/>
                    <a:pt x="46" y="109"/>
                  </a:cubicBezTo>
                  <a:cubicBezTo>
                    <a:pt x="51" y="113"/>
                    <a:pt x="57" y="118"/>
                    <a:pt x="62" y="123"/>
                  </a:cubicBezTo>
                  <a:cubicBezTo>
                    <a:pt x="68" y="129"/>
                    <a:pt x="74" y="136"/>
                    <a:pt x="81" y="141"/>
                  </a:cubicBezTo>
                  <a:cubicBezTo>
                    <a:pt x="98" y="152"/>
                    <a:pt x="117" y="155"/>
                    <a:pt x="136" y="149"/>
                  </a:cubicBezTo>
                  <a:cubicBezTo>
                    <a:pt x="148" y="146"/>
                    <a:pt x="157" y="140"/>
                    <a:pt x="162" y="129"/>
                  </a:cubicBezTo>
                  <a:cubicBezTo>
                    <a:pt x="171" y="111"/>
                    <a:pt x="168" y="94"/>
                    <a:pt x="158" y="77"/>
                  </a:cubicBezTo>
                  <a:cubicBezTo>
                    <a:pt x="149" y="63"/>
                    <a:pt x="135" y="52"/>
                    <a:pt x="122" y="41"/>
                  </a:cubicBezTo>
                  <a:cubicBezTo>
                    <a:pt x="119" y="38"/>
                    <a:pt x="116" y="37"/>
                    <a:pt x="114" y="40"/>
                  </a:cubicBezTo>
                  <a:cubicBezTo>
                    <a:pt x="112" y="44"/>
                    <a:pt x="113" y="46"/>
                    <a:pt x="116" y="49"/>
                  </a:cubicBezTo>
                  <a:cubicBezTo>
                    <a:pt x="123" y="56"/>
                    <a:pt x="131" y="62"/>
                    <a:pt x="138" y="69"/>
                  </a:cubicBezTo>
                  <a:cubicBezTo>
                    <a:pt x="149" y="80"/>
                    <a:pt x="157" y="92"/>
                    <a:pt x="157" y="10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11">
              <a:extLst>
                <a:ext uri="{FF2B5EF4-FFF2-40B4-BE49-F238E27FC236}">
                  <a16:creationId xmlns:a16="http://schemas.microsoft.com/office/drawing/2014/main" id="{239C91DE-02B5-4784-956B-E5A3FF5F03C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0000" y="3189288"/>
              <a:ext cx="1554163" cy="533400"/>
            </a:xfrm>
            <a:custGeom>
              <a:avLst/>
              <a:gdLst>
                <a:gd name="T0" fmla="*/ 264 w 487"/>
                <a:gd name="T1" fmla="*/ 87 h 167"/>
                <a:gd name="T2" fmla="*/ 258 w 487"/>
                <a:gd name="T3" fmla="*/ 102 h 167"/>
                <a:gd name="T4" fmla="*/ 279 w 487"/>
                <a:gd name="T5" fmla="*/ 78 h 167"/>
                <a:gd name="T6" fmla="*/ 326 w 487"/>
                <a:gd name="T7" fmla="*/ 15 h 167"/>
                <a:gd name="T8" fmla="*/ 403 w 487"/>
                <a:gd name="T9" fmla="*/ 47 h 167"/>
                <a:gd name="T10" fmla="*/ 420 w 487"/>
                <a:gd name="T11" fmla="*/ 112 h 167"/>
                <a:gd name="T12" fmla="*/ 443 w 487"/>
                <a:gd name="T13" fmla="*/ 110 h 167"/>
                <a:gd name="T14" fmla="*/ 423 w 487"/>
                <a:gd name="T15" fmla="*/ 97 h 167"/>
                <a:gd name="T16" fmla="*/ 406 w 487"/>
                <a:gd name="T17" fmla="*/ 29 h 167"/>
                <a:gd name="T18" fmla="*/ 407 w 487"/>
                <a:gd name="T19" fmla="*/ 23 h 167"/>
                <a:gd name="T20" fmla="*/ 455 w 487"/>
                <a:gd name="T21" fmla="*/ 47 h 167"/>
                <a:gd name="T22" fmla="*/ 469 w 487"/>
                <a:gd name="T23" fmla="*/ 135 h 167"/>
                <a:gd name="T24" fmla="*/ 373 w 487"/>
                <a:gd name="T25" fmla="*/ 114 h 167"/>
                <a:gd name="T26" fmla="*/ 372 w 487"/>
                <a:gd name="T27" fmla="*/ 93 h 167"/>
                <a:gd name="T28" fmla="*/ 402 w 487"/>
                <a:gd name="T29" fmla="*/ 106 h 167"/>
                <a:gd name="T30" fmla="*/ 368 w 487"/>
                <a:gd name="T31" fmla="*/ 83 h 167"/>
                <a:gd name="T32" fmla="*/ 296 w 487"/>
                <a:gd name="T33" fmla="*/ 143 h 167"/>
                <a:gd name="T34" fmla="*/ 216 w 487"/>
                <a:gd name="T35" fmla="*/ 129 h 167"/>
                <a:gd name="T36" fmla="*/ 215 w 487"/>
                <a:gd name="T37" fmla="*/ 99 h 167"/>
                <a:gd name="T38" fmla="*/ 202 w 487"/>
                <a:gd name="T39" fmla="*/ 131 h 167"/>
                <a:gd name="T40" fmla="*/ 138 w 487"/>
                <a:gd name="T41" fmla="*/ 107 h 167"/>
                <a:gd name="T42" fmla="*/ 125 w 487"/>
                <a:gd name="T43" fmla="*/ 94 h 167"/>
                <a:gd name="T44" fmla="*/ 128 w 487"/>
                <a:gd name="T45" fmla="*/ 110 h 167"/>
                <a:gd name="T46" fmla="*/ 86 w 487"/>
                <a:gd name="T47" fmla="*/ 152 h 167"/>
                <a:gd name="T48" fmla="*/ 1 w 487"/>
                <a:gd name="T49" fmla="*/ 65 h 167"/>
                <a:gd name="T50" fmla="*/ 41 w 487"/>
                <a:gd name="T51" fmla="*/ 0 h 167"/>
                <a:gd name="T52" fmla="*/ 65 w 487"/>
                <a:gd name="T53" fmla="*/ 61 h 167"/>
                <a:gd name="T54" fmla="*/ 57 w 487"/>
                <a:gd name="T55" fmla="*/ 116 h 167"/>
                <a:gd name="T56" fmla="*/ 68 w 487"/>
                <a:gd name="T57" fmla="*/ 114 h 167"/>
                <a:gd name="T58" fmla="*/ 89 w 487"/>
                <a:gd name="T59" fmla="*/ 52 h 167"/>
                <a:gd name="T60" fmla="*/ 119 w 487"/>
                <a:gd name="T61" fmla="*/ 52 h 167"/>
                <a:gd name="T62" fmla="*/ 203 w 487"/>
                <a:gd name="T63" fmla="*/ 87 h 167"/>
                <a:gd name="T64" fmla="*/ 274 w 487"/>
                <a:gd name="T65" fmla="*/ 6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87" h="167">
                  <a:moveTo>
                    <a:pt x="274" y="60"/>
                  </a:moveTo>
                  <a:cubicBezTo>
                    <a:pt x="270" y="70"/>
                    <a:pt x="268" y="79"/>
                    <a:pt x="264" y="87"/>
                  </a:cubicBezTo>
                  <a:cubicBezTo>
                    <a:pt x="263" y="90"/>
                    <a:pt x="261" y="92"/>
                    <a:pt x="259" y="94"/>
                  </a:cubicBezTo>
                  <a:cubicBezTo>
                    <a:pt x="257" y="96"/>
                    <a:pt x="256" y="99"/>
                    <a:pt x="258" y="102"/>
                  </a:cubicBezTo>
                  <a:cubicBezTo>
                    <a:pt x="261" y="105"/>
                    <a:pt x="264" y="103"/>
                    <a:pt x="267" y="101"/>
                  </a:cubicBezTo>
                  <a:cubicBezTo>
                    <a:pt x="274" y="95"/>
                    <a:pt x="277" y="86"/>
                    <a:pt x="279" y="78"/>
                  </a:cubicBezTo>
                  <a:cubicBezTo>
                    <a:pt x="284" y="62"/>
                    <a:pt x="289" y="47"/>
                    <a:pt x="299" y="34"/>
                  </a:cubicBezTo>
                  <a:cubicBezTo>
                    <a:pt x="306" y="25"/>
                    <a:pt x="315" y="19"/>
                    <a:pt x="326" y="15"/>
                  </a:cubicBezTo>
                  <a:cubicBezTo>
                    <a:pt x="343" y="10"/>
                    <a:pt x="360" y="11"/>
                    <a:pt x="376" y="18"/>
                  </a:cubicBezTo>
                  <a:cubicBezTo>
                    <a:pt x="390" y="23"/>
                    <a:pt x="398" y="33"/>
                    <a:pt x="403" y="47"/>
                  </a:cubicBezTo>
                  <a:cubicBezTo>
                    <a:pt x="408" y="60"/>
                    <a:pt x="408" y="74"/>
                    <a:pt x="410" y="88"/>
                  </a:cubicBezTo>
                  <a:cubicBezTo>
                    <a:pt x="411" y="97"/>
                    <a:pt x="413" y="105"/>
                    <a:pt x="420" y="112"/>
                  </a:cubicBezTo>
                  <a:cubicBezTo>
                    <a:pt x="425" y="117"/>
                    <a:pt x="434" y="119"/>
                    <a:pt x="440" y="116"/>
                  </a:cubicBezTo>
                  <a:cubicBezTo>
                    <a:pt x="442" y="115"/>
                    <a:pt x="443" y="112"/>
                    <a:pt x="443" y="110"/>
                  </a:cubicBezTo>
                  <a:cubicBezTo>
                    <a:pt x="443" y="108"/>
                    <a:pt x="439" y="106"/>
                    <a:pt x="437" y="106"/>
                  </a:cubicBezTo>
                  <a:cubicBezTo>
                    <a:pt x="429" y="107"/>
                    <a:pt x="425" y="105"/>
                    <a:pt x="423" y="97"/>
                  </a:cubicBezTo>
                  <a:cubicBezTo>
                    <a:pt x="421" y="90"/>
                    <a:pt x="420" y="82"/>
                    <a:pt x="419" y="74"/>
                  </a:cubicBezTo>
                  <a:cubicBezTo>
                    <a:pt x="417" y="58"/>
                    <a:pt x="415" y="43"/>
                    <a:pt x="406" y="29"/>
                  </a:cubicBezTo>
                  <a:cubicBezTo>
                    <a:pt x="404" y="27"/>
                    <a:pt x="403" y="25"/>
                    <a:pt x="402" y="23"/>
                  </a:cubicBezTo>
                  <a:cubicBezTo>
                    <a:pt x="404" y="23"/>
                    <a:pt x="406" y="23"/>
                    <a:pt x="407" y="23"/>
                  </a:cubicBezTo>
                  <a:cubicBezTo>
                    <a:pt x="415" y="19"/>
                    <a:pt x="419" y="23"/>
                    <a:pt x="424" y="27"/>
                  </a:cubicBezTo>
                  <a:cubicBezTo>
                    <a:pt x="434" y="35"/>
                    <a:pt x="444" y="41"/>
                    <a:pt x="455" y="47"/>
                  </a:cubicBezTo>
                  <a:cubicBezTo>
                    <a:pt x="468" y="55"/>
                    <a:pt x="479" y="64"/>
                    <a:pt x="482" y="80"/>
                  </a:cubicBezTo>
                  <a:cubicBezTo>
                    <a:pt x="487" y="101"/>
                    <a:pt x="486" y="122"/>
                    <a:pt x="469" y="135"/>
                  </a:cubicBezTo>
                  <a:cubicBezTo>
                    <a:pt x="455" y="146"/>
                    <a:pt x="438" y="151"/>
                    <a:pt x="420" y="149"/>
                  </a:cubicBezTo>
                  <a:cubicBezTo>
                    <a:pt x="398" y="146"/>
                    <a:pt x="382" y="134"/>
                    <a:pt x="373" y="114"/>
                  </a:cubicBezTo>
                  <a:cubicBezTo>
                    <a:pt x="370" y="109"/>
                    <a:pt x="370" y="103"/>
                    <a:pt x="369" y="98"/>
                  </a:cubicBezTo>
                  <a:cubicBezTo>
                    <a:pt x="368" y="95"/>
                    <a:pt x="369" y="94"/>
                    <a:pt x="372" y="93"/>
                  </a:cubicBezTo>
                  <a:cubicBezTo>
                    <a:pt x="383" y="91"/>
                    <a:pt x="389" y="93"/>
                    <a:pt x="394" y="103"/>
                  </a:cubicBezTo>
                  <a:cubicBezTo>
                    <a:pt x="396" y="106"/>
                    <a:pt x="398" y="108"/>
                    <a:pt x="402" y="106"/>
                  </a:cubicBezTo>
                  <a:cubicBezTo>
                    <a:pt x="405" y="104"/>
                    <a:pt x="405" y="102"/>
                    <a:pt x="403" y="98"/>
                  </a:cubicBezTo>
                  <a:cubicBezTo>
                    <a:pt x="397" y="84"/>
                    <a:pt x="383" y="78"/>
                    <a:pt x="368" y="83"/>
                  </a:cubicBezTo>
                  <a:cubicBezTo>
                    <a:pt x="350" y="90"/>
                    <a:pt x="336" y="102"/>
                    <a:pt x="322" y="115"/>
                  </a:cubicBezTo>
                  <a:cubicBezTo>
                    <a:pt x="313" y="124"/>
                    <a:pt x="304" y="133"/>
                    <a:pt x="296" y="143"/>
                  </a:cubicBezTo>
                  <a:cubicBezTo>
                    <a:pt x="273" y="167"/>
                    <a:pt x="234" y="163"/>
                    <a:pt x="216" y="135"/>
                  </a:cubicBezTo>
                  <a:cubicBezTo>
                    <a:pt x="215" y="134"/>
                    <a:pt x="215" y="131"/>
                    <a:pt x="216" y="129"/>
                  </a:cubicBezTo>
                  <a:cubicBezTo>
                    <a:pt x="220" y="122"/>
                    <a:pt x="221" y="114"/>
                    <a:pt x="221" y="106"/>
                  </a:cubicBezTo>
                  <a:cubicBezTo>
                    <a:pt x="220" y="102"/>
                    <a:pt x="219" y="99"/>
                    <a:pt x="215" y="99"/>
                  </a:cubicBezTo>
                  <a:cubicBezTo>
                    <a:pt x="211" y="99"/>
                    <a:pt x="210" y="102"/>
                    <a:pt x="210" y="106"/>
                  </a:cubicBezTo>
                  <a:cubicBezTo>
                    <a:pt x="210" y="115"/>
                    <a:pt x="209" y="124"/>
                    <a:pt x="202" y="131"/>
                  </a:cubicBezTo>
                  <a:cubicBezTo>
                    <a:pt x="188" y="143"/>
                    <a:pt x="162" y="147"/>
                    <a:pt x="147" y="125"/>
                  </a:cubicBezTo>
                  <a:cubicBezTo>
                    <a:pt x="143" y="119"/>
                    <a:pt x="141" y="113"/>
                    <a:pt x="138" y="107"/>
                  </a:cubicBezTo>
                  <a:cubicBezTo>
                    <a:pt x="136" y="103"/>
                    <a:pt x="134" y="99"/>
                    <a:pt x="132" y="95"/>
                  </a:cubicBezTo>
                  <a:cubicBezTo>
                    <a:pt x="131" y="93"/>
                    <a:pt x="128" y="92"/>
                    <a:pt x="125" y="94"/>
                  </a:cubicBezTo>
                  <a:cubicBezTo>
                    <a:pt x="122" y="96"/>
                    <a:pt x="122" y="99"/>
                    <a:pt x="124" y="101"/>
                  </a:cubicBezTo>
                  <a:cubicBezTo>
                    <a:pt x="125" y="104"/>
                    <a:pt x="126" y="107"/>
                    <a:pt x="128" y="110"/>
                  </a:cubicBezTo>
                  <a:cubicBezTo>
                    <a:pt x="130" y="114"/>
                    <a:pt x="130" y="117"/>
                    <a:pt x="126" y="120"/>
                  </a:cubicBezTo>
                  <a:cubicBezTo>
                    <a:pt x="115" y="133"/>
                    <a:pt x="102" y="145"/>
                    <a:pt x="86" y="152"/>
                  </a:cubicBezTo>
                  <a:cubicBezTo>
                    <a:pt x="67" y="160"/>
                    <a:pt x="48" y="158"/>
                    <a:pt x="33" y="142"/>
                  </a:cubicBezTo>
                  <a:cubicBezTo>
                    <a:pt x="12" y="121"/>
                    <a:pt x="0" y="95"/>
                    <a:pt x="1" y="65"/>
                  </a:cubicBezTo>
                  <a:cubicBezTo>
                    <a:pt x="2" y="39"/>
                    <a:pt x="15" y="19"/>
                    <a:pt x="35" y="4"/>
                  </a:cubicBezTo>
                  <a:cubicBezTo>
                    <a:pt x="37" y="2"/>
                    <a:pt x="38" y="1"/>
                    <a:pt x="41" y="0"/>
                  </a:cubicBezTo>
                  <a:cubicBezTo>
                    <a:pt x="50" y="18"/>
                    <a:pt x="63" y="33"/>
                    <a:pt x="80" y="43"/>
                  </a:cubicBezTo>
                  <a:cubicBezTo>
                    <a:pt x="75" y="49"/>
                    <a:pt x="69" y="55"/>
                    <a:pt x="65" y="61"/>
                  </a:cubicBezTo>
                  <a:cubicBezTo>
                    <a:pt x="56" y="76"/>
                    <a:pt x="54" y="92"/>
                    <a:pt x="56" y="108"/>
                  </a:cubicBezTo>
                  <a:cubicBezTo>
                    <a:pt x="57" y="111"/>
                    <a:pt x="57" y="113"/>
                    <a:pt x="57" y="116"/>
                  </a:cubicBezTo>
                  <a:cubicBezTo>
                    <a:pt x="58" y="119"/>
                    <a:pt x="60" y="122"/>
                    <a:pt x="63" y="121"/>
                  </a:cubicBezTo>
                  <a:cubicBezTo>
                    <a:pt x="67" y="121"/>
                    <a:pt x="69" y="118"/>
                    <a:pt x="68" y="114"/>
                  </a:cubicBezTo>
                  <a:cubicBezTo>
                    <a:pt x="65" y="102"/>
                    <a:pt x="65" y="90"/>
                    <a:pt x="69" y="79"/>
                  </a:cubicBezTo>
                  <a:cubicBezTo>
                    <a:pt x="72" y="67"/>
                    <a:pt x="77" y="56"/>
                    <a:pt x="89" y="52"/>
                  </a:cubicBezTo>
                  <a:cubicBezTo>
                    <a:pt x="94" y="51"/>
                    <a:pt x="99" y="52"/>
                    <a:pt x="104" y="52"/>
                  </a:cubicBezTo>
                  <a:cubicBezTo>
                    <a:pt x="109" y="52"/>
                    <a:pt x="114" y="52"/>
                    <a:pt x="119" y="52"/>
                  </a:cubicBezTo>
                  <a:cubicBezTo>
                    <a:pt x="121" y="52"/>
                    <a:pt x="123" y="53"/>
                    <a:pt x="124" y="54"/>
                  </a:cubicBezTo>
                  <a:cubicBezTo>
                    <a:pt x="143" y="81"/>
                    <a:pt x="171" y="90"/>
                    <a:pt x="203" y="87"/>
                  </a:cubicBezTo>
                  <a:cubicBezTo>
                    <a:pt x="228" y="84"/>
                    <a:pt x="250" y="76"/>
                    <a:pt x="270" y="62"/>
                  </a:cubicBezTo>
                  <a:cubicBezTo>
                    <a:pt x="271" y="61"/>
                    <a:pt x="272" y="61"/>
                    <a:pt x="274" y="6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2">
              <a:extLst>
                <a:ext uri="{FF2B5EF4-FFF2-40B4-BE49-F238E27FC236}">
                  <a16:creationId xmlns:a16="http://schemas.microsoft.com/office/drawing/2014/main" id="{24EBD9AC-556B-4E7B-BBBA-6829ED95E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9888" y="2351088"/>
              <a:ext cx="1289050" cy="631825"/>
            </a:xfrm>
            <a:custGeom>
              <a:avLst/>
              <a:gdLst>
                <a:gd name="T0" fmla="*/ 97 w 404"/>
                <a:gd name="T1" fmla="*/ 165 h 198"/>
                <a:gd name="T2" fmla="*/ 69 w 404"/>
                <a:gd name="T3" fmla="*/ 147 h 198"/>
                <a:gd name="T4" fmla="*/ 58 w 404"/>
                <a:gd name="T5" fmla="*/ 89 h 198"/>
                <a:gd name="T6" fmla="*/ 48 w 404"/>
                <a:gd name="T7" fmla="*/ 87 h 198"/>
                <a:gd name="T8" fmla="*/ 54 w 404"/>
                <a:gd name="T9" fmla="*/ 141 h 198"/>
                <a:gd name="T10" fmla="*/ 15 w 404"/>
                <a:gd name="T11" fmla="*/ 138 h 198"/>
                <a:gd name="T12" fmla="*/ 2 w 404"/>
                <a:gd name="T13" fmla="*/ 84 h 198"/>
                <a:gd name="T14" fmla="*/ 88 w 404"/>
                <a:gd name="T15" fmla="*/ 46 h 198"/>
                <a:gd name="T16" fmla="*/ 108 w 404"/>
                <a:gd name="T17" fmla="*/ 83 h 198"/>
                <a:gd name="T18" fmla="*/ 117 w 404"/>
                <a:gd name="T19" fmla="*/ 82 h 198"/>
                <a:gd name="T20" fmla="*/ 163 w 404"/>
                <a:gd name="T21" fmla="*/ 39 h 198"/>
                <a:gd name="T22" fmla="*/ 180 w 404"/>
                <a:gd name="T23" fmla="*/ 81 h 198"/>
                <a:gd name="T24" fmla="*/ 179 w 404"/>
                <a:gd name="T25" fmla="*/ 95 h 198"/>
                <a:gd name="T26" fmla="*/ 191 w 404"/>
                <a:gd name="T27" fmla="*/ 80 h 198"/>
                <a:gd name="T28" fmla="*/ 120 w 404"/>
                <a:gd name="T29" fmla="*/ 44 h 198"/>
                <a:gd name="T30" fmla="*/ 94 w 404"/>
                <a:gd name="T31" fmla="*/ 36 h 198"/>
                <a:gd name="T32" fmla="*/ 209 w 404"/>
                <a:gd name="T33" fmla="*/ 5 h 198"/>
                <a:gd name="T34" fmla="*/ 285 w 404"/>
                <a:gd name="T35" fmla="*/ 60 h 198"/>
                <a:gd name="T36" fmla="*/ 230 w 404"/>
                <a:gd name="T37" fmla="*/ 128 h 198"/>
                <a:gd name="T38" fmla="*/ 241 w 404"/>
                <a:gd name="T39" fmla="*/ 128 h 198"/>
                <a:gd name="T40" fmla="*/ 269 w 404"/>
                <a:gd name="T41" fmla="*/ 77 h 198"/>
                <a:gd name="T42" fmla="*/ 332 w 404"/>
                <a:gd name="T43" fmla="*/ 109 h 198"/>
                <a:gd name="T44" fmla="*/ 317 w 404"/>
                <a:gd name="T45" fmla="*/ 139 h 198"/>
                <a:gd name="T46" fmla="*/ 354 w 404"/>
                <a:gd name="T47" fmla="*/ 127 h 198"/>
                <a:gd name="T48" fmla="*/ 403 w 404"/>
                <a:gd name="T49" fmla="*/ 159 h 198"/>
                <a:gd name="T50" fmla="*/ 308 w 404"/>
                <a:gd name="T51" fmla="*/ 198 h 198"/>
                <a:gd name="T52" fmla="*/ 282 w 404"/>
                <a:gd name="T53" fmla="*/ 152 h 198"/>
                <a:gd name="T54" fmla="*/ 274 w 404"/>
                <a:gd name="T55" fmla="*/ 141 h 198"/>
                <a:gd name="T56" fmla="*/ 292 w 404"/>
                <a:gd name="T57" fmla="*/ 115 h 198"/>
                <a:gd name="T58" fmla="*/ 284 w 404"/>
                <a:gd name="T59" fmla="*/ 109 h 198"/>
                <a:gd name="T60" fmla="*/ 264 w 404"/>
                <a:gd name="T61" fmla="*/ 141 h 198"/>
                <a:gd name="T62" fmla="*/ 196 w 404"/>
                <a:gd name="T63" fmla="*/ 168 h 198"/>
                <a:gd name="T64" fmla="*/ 168 w 404"/>
                <a:gd name="T65" fmla="*/ 153 h 198"/>
                <a:gd name="T66" fmla="*/ 153 w 404"/>
                <a:gd name="T67" fmla="*/ 106 h 198"/>
                <a:gd name="T68" fmla="*/ 145 w 404"/>
                <a:gd name="T69" fmla="*/ 78 h 198"/>
                <a:gd name="T70" fmla="*/ 142 w 404"/>
                <a:gd name="T71" fmla="*/ 104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04" h="198">
                  <a:moveTo>
                    <a:pt x="145" y="146"/>
                  </a:moveTo>
                  <a:cubicBezTo>
                    <a:pt x="124" y="144"/>
                    <a:pt x="108" y="150"/>
                    <a:pt x="97" y="165"/>
                  </a:cubicBezTo>
                  <a:cubicBezTo>
                    <a:pt x="88" y="160"/>
                    <a:pt x="79" y="154"/>
                    <a:pt x="71" y="148"/>
                  </a:cubicBezTo>
                  <a:cubicBezTo>
                    <a:pt x="70" y="148"/>
                    <a:pt x="69" y="147"/>
                    <a:pt x="69" y="147"/>
                  </a:cubicBezTo>
                  <a:cubicBezTo>
                    <a:pt x="60" y="130"/>
                    <a:pt x="53" y="113"/>
                    <a:pt x="58" y="93"/>
                  </a:cubicBezTo>
                  <a:cubicBezTo>
                    <a:pt x="58" y="92"/>
                    <a:pt x="58" y="90"/>
                    <a:pt x="58" y="89"/>
                  </a:cubicBezTo>
                  <a:cubicBezTo>
                    <a:pt x="59" y="85"/>
                    <a:pt x="57" y="83"/>
                    <a:pt x="54" y="82"/>
                  </a:cubicBezTo>
                  <a:cubicBezTo>
                    <a:pt x="51" y="82"/>
                    <a:pt x="48" y="84"/>
                    <a:pt x="48" y="87"/>
                  </a:cubicBezTo>
                  <a:cubicBezTo>
                    <a:pt x="45" y="105"/>
                    <a:pt x="45" y="122"/>
                    <a:pt x="53" y="139"/>
                  </a:cubicBezTo>
                  <a:cubicBezTo>
                    <a:pt x="54" y="139"/>
                    <a:pt x="54" y="140"/>
                    <a:pt x="54" y="141"/>
                  </a:cubicBezTo>
                  <a:cubicBezTo>
                    <a:pt x="51" y="141"/>
                    <a:pt x="49" y="141"/>
                    <a:pt x="46" y="140"/>
                  </a:cubicBezTo>
                  <a:cubicBezTo>
                    <a:pt x="36" y="137"/>
                    <a:pt x="25" y="137"/>
                    <a:pt x="15" y="138"/>
                  </a:cubicBezTo>
                  <a:cubicBezTo>
                    <a:pt x="12" y="138"/>
                    <a:pt x="11" y="137"/>
                    <a:pt x="10" y="134"/>
                  </a:cubicBezTo>
                  <a:cubicBezTo>
                    <a:pt x="4" y="118"/>
                    <a:pt x="0" y="102"/>
                    <a:pt x="2" y="84"/>
                  </a:cubicBezTo>
                  <a:cubicBezTo>
                    <a:pt x="4" y="59"/>
                    <a:pt x="22" y="38"/>
                    <a:pt x="45" y="31"/>
                  </a:cubicBezTo>
                  <a:cubicBezTo>
                    <a:pt x="62" y="27"/>
                    <a:pt x="77" y="33"/>
                    <a:pt x="88" y="46"/>
                  </a:cubicBezTo>
                  <a:cubicBezTo>
                    <a:pt x="97" y="55"/>
                    <a:pt x="103" y="65"/>
                    <a:pt x="106" y="77"/>
                  </a:cubicBezTo>
                  <a:cubicBezTo>
                    <a:pt x="106" y="79"/>
                    <a:pt x="107" y="82"/>
                    <a:pt x="108" y="83"/>
                  </a:cubicBezTo>
                  <a:cubicBezTo>
                    <a:pt x="109" y="85"/>
                    <a:pt x="111" y="87"/>
                    <a:pt x="113" y="87"/>
                  </a:cubicBezTo>
                  <a:cubicBezTo>
                    <a:pt x="114" y="86"/>
                    <a:pt x="117" y="84"/>
                    <a:pt x="117" y="82"/>
                  </a:cubicBezTo>
                  <a:cubicBezTo>
                    <a:pt x="119" y="75"/>
                    <a:pt x="120" y="67"/>
                    <a:pt x="123" y="60"/>
                  </a:cubicBezTo>
                  <a:cubicBezTo>
                    <a:pt x="130" y="41"/>
                    <a:pt x="144" y="33"/>
                    <a:pt x="163" y="39"/>
                  </a:cubicBezTo>
                  <a:cubicBezTo>
                    <a:pt x="170" y="41"/>
                    <a:pt x="174" y="47"/>
                    <a:pt x="177" y="53"/>
                  </a:cubicBezTo>
                  <a:cubicBezTo>
                    <a:pt x="181" y="62"/>
                    <a:pt x="183" y="71"/>
                    <a:pt x="180" y="81"/>
                  </a:cubicBezTo>
                  <a:cubicBezTo>
                    <a:pt x="180" y="83"/>
                    <a:pt x="178" y="86"/>
                    <a:pt x="177" y="88"/>
                  </a:cubicBezTo>
                  <a:cubicBezTo>
                    <a:pt x="175" y="91"/>
                    <a:pt x="176" y="93"/>
                    <a:pt x="179" y="95"/>
                  </a:cubicBezTo>
                  <a:cubicBezTo>
                    <a:pt x="182" y="97"/>
                    <a:pt x="184" y="96"/>
                    <a:pt x="186" y="93"/>
                  </a:cubicBezTo>
                  <a:cubicBezTo>
                    <a:pt x="188" y="89"/>
                    <a:pt x="191" y="85"/>
                    <a:pt x="191" y="80"/>
                  </a:cubicBezTo>
                  <a:cubicBezTo>
                    <a:pt x="194" y="62"/>
                    <a:pt x="189" y="46"/>
                    <a:pt x="175" y="34"/>
                  </a:cubicBezTo>
                  <a:cubicBezTo>
                    <a:pt x="161" y="22"/>
                    <a:pt x="132" y="24"/>
                    <a:pt x="120" y="44"/>
                  </a:cubicBezTo>
                  <a:cubicBezTo>
                    <a:pt x="117" y="49"/>
                    <a:pt x="114" y="54"/>
                    <a:pt x="111" y="59"/>
                  </a:cubicBezTo>
                  <a:cubicBezTo>
                    <a:pt x="106" y="52"/>
                    <a:pt x="100" y="44"/>
                    <a:pt x="94" y="36"/>
                  </a:cubicBezTo>
                  <a:cubicBezTo>
                    <a:pt x="103" y="26"/>
                    <a:pt x="114" y="19"/>
                    <a:pt x="127" y="13"/>
                  </a:cubicBezTo>
                  <a:cubicBezTo>
                    <a:pt x="153" y="1"/>
                    <a:pt x="181" y="0"/>
                    <a:pt x="209" y="5"/>
                  </a:cubicBezTo>
                  <a:cubicBezTo>
                    <a:pt x="236" y="10"/>
                    <a:pt x="260" y="22"/>
                    <a:pt x="277" y="46"/>
                  </a:cubicBezTo>
                  <a:cubicBezTo>
                    <a:pt x="280" y="50"/>
                    <a:pt x="282" y="55"/>
                    <a:pt x="285" y="60"/>
                  </a:cubicBezTo>
                  <a:cubicBezTo>
                    <a:pt x="278" y="63"/>
                    <a:pt x="271" y="65"/>
                    <a:pt x="264" y="68"/>
                  </a:cubicBezTo>
                  <a:cubicBezTo>
                    <a:pt x="241" y="81"/>
                    <a:pt x="230" y="101"/>
                    <a:pt x="230" y="128"/>
                  </a:cubicBezTo>
                  <a:cubicBezTo>
                    <a:pt x="230" y="130"/>
                    <a:pt x="233" y="133"/>
                    <a:pt x="235" y="134"/>
                  </a:cubicBezTo>
                  <a:cubicBezTo>
                    <a:pt x="238" y="134"/>
                    <a:pt x="240" y="131"/>
                    <a:pt x="241" y="128"/>
                  </a:cubicBezTo>
                  <a:cubicBezTo>
                    <a:pt x="241" y="123"/>
                    <a:pt x="241" y="117"/>
                    <a:pt x="242" y="112"/>
                  </a:cubicBezTo>
                  <a:cubicBezTo>
                    <a:pt x="245" y="96"/>
                    <a:pt x="255" y="85"/>
                    <a:pt x="269" y="77"/>
                  </a:cubicBezTo>
                  <a:cubicBezTo>
                    <a:pt x="285" y="68"/>
                    <a:pt x="301" y="68"/>
                    <a:pt x="318" y="76"/>
                  </a:cubicBezTo>
                  <a:cubicBezTo>
                    <a:pt x="330" y="83"/>
                    <a:pt x="335" y="96"/>
                    <a:pt x="332" y="109"/>
                  </a:cubicBezTo>
                  <a:cubicBezTo>
                    <a:pt x="329" y="118"/>
                    <a:pt x="325" y="125"/>
                    <a:pt x="318" y="131"/>
                  </a:cubicBezTo>
                  <a:cubicBezTo>
                    <a:pt x="315" y="133"/>
                    <a:pt x="314" y="136"/>
                    <a:pt x="317" y="139"/>
                  </a:cubicBezTo>
                  <a:cubicBezTo>
                    <a:pt x="318" y="140"/>
                    <a:pt x="323" y="140"/>
                    <a:pt x="324" y="139"/>
                  </a:cubicBezTo>
                  <a:cubicBezTo>
                    <a:pt x="333" y="133"/>
                    <a:pt x="343" y="129"/>
                    <a:pt x="354" y="127"/>
                  </a:cubicBezTo>
                  <a:cubicBezTo>
                    <a:pt x="365" y="124"/>
                    <a:pt x="376" y="123"/>
                    <a:pt x="386" y="128"/>
                  </a:cubicBezTo>
                  <a:cubicBezTo>
                    <a:pt x="399" y="134"/>
                    <a:pt x="404" y="146"/>
                    <a:pt x="403" y="159"/>
                  </a:cubicBezTo>
                  <a:cubicBezTo>
                    <a:pt x="402" y="164"/>
                    <a:pt x="400" y="169"/>
                    <a:pt x="399" y="174"/>
                  </a:cubicBezTo>
                  <a:cubicBezTo>
                    <a:pt x="363" y="162"/>
                    <a:pt x="333" y="169"/>
                    <a:pt x="308" y="198"/>
                  </a:cubicBezTo>
                  <a:cubicBezTo>
                    <a:pt x="308" y="194"/>
                    <a:pt x="308" y="190"/>
                    <a:pt x="308" y="186"/>
                  </a:cubicBezTo>
                  <a:cubicBezTo>
                    <a:pt x="306" y="169"/>
                    <a:pt x="296" y="159"/>
                    <a:pt x="282" y="152"/>
                  </a:cubicBezTo>
                  <a:cubicBezTo>
                    <a:pt x="281" y="151"/>
                    <a:pt x="279" y="150"/>
                    <a:pt x="278" y="149"/>
                  </a:cubicBezTo>
                  <a:cubicBezTo>
                    <a:pt x="272" y="147"/>
                    <a:pt x="272" y="147"/>
                    <a:pt x="274" y="141"/>
                  </a:cubicBezTo>
                  <a:cubicBezTo>
                    <a:pt x="277" y="134"/>
                    <a:pt x="281" y="128"/>
                    <a:pt x="286" y="123"/>
                  </a:cubicBezTo>
                  <a:cubicBezTo>
                    <a:pt x="289" y="121"/>
                    <a:pt x="291" y="118"/>
                    <a:pt x="292" y="115"/>
                  </a:cubicBezTo>
                  <a:cubicBezTo>
                    <a:pt x="293" y="113"/>
                    <a:pt x="292" y="110"/>
                    <a:pt x="290" y="109"/>
                  </a:cubicBezTo>
                  <a:cubicBezTo>
                    <a:pt x="289" y="108"/>
                    <a:pt x="285" y="108"/>
                    <a:pt x="284" y="109"/>
                  </a:cubicBezTo>
                  <a:cubicBezTo>
                    <a:pt x="279" y="115"/>
                    <a:pt x="274" y="121"/>
                    <a:pt x="269" y="127"/>
                  </a:cubicBezTo>
                  <a:cubicBezTo>
                    <a:pt x="267" y="131"/>
                    <a:pt x="265" y="136"/>
                    <a:pt x="264" y="141"/>
                  </a:cubicBezTo>
                  <a:cubicBezTo>
                    <a:pt x="263" y="143"/>
                    <a:pt x="262" y="145"/>
                    <a:pt x="259" y="145"/>
                  </a:cubicBezTo>
                  <a:cubicBezTo>
                    <a:pt x="234" y="143"/>
                    <a:pt x="213" y="150"/>
                    <a:pt x="196" y="168"/>
                  </a:cubicBezTo>
                  <a:cubicBezTo>
                    <a:pt x="196" y="169"/>
                    <a:pt x="195" y="169"/>
                    <a:pt x="195" y="169"/>
                  </a:cubicBezTo>
                  <a:cubicBezTo>
                    <a:pt x="186" y="164"/>
                    <a:pt x="177" y="158"/>
                    <a:pt x="168" y="153"/>
                  </a:cubicBezTo>
                  <a:cubicBezTo>
                    <a:pt x="155" y="146"/>
                    <a:pt x="147" y="134"/>
                    <a:pt x="149" y="120"/>
                  </a:cubicBezTo>
                  <a:cubicBezTo>
                    <a:pt x="149" y="115"/>
                    <a:pt x="151" y="111"/>
                    <a:pt x="153" y="106"/>
                  </a:cubicBezTo>
                  <a:cubicBezTo>
                    <a:pt x="155" y="97"/>
                    <a:pt x="156" y="89"/>
                    <a:pt x="152" y="81"/>
                  </a:cubicBezTo>
                  <a:cubicBezTo>
                    <a:pt x="150" y="78"/>
                    <a:pt x="148" y="77"/>
                    <a:pt x="145" y="78"/>
                  </a:cubicBezTo>
                  <a:cubicBezTo>
                    <a:pt x="142" y="80"/>
                    <a:pt x="141" y="82"/>
                    <a:pt x="143" y="85"/>
                  </a:cubicBezTo>
                  <a:cubicBezTo>
                    <a:pt x="146" y="92"/>
                    <a:pt x="145" y="98"/>
                    <a:pt x="142" y="104"/>
                  </a:cubicBezTo>
                  <a:cubicBezTo>
                    <a:pt x="137" y="118"/>
                    <a:pt x="137" y="132"/>
                    <a:pt x="145" y="1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9B047780-DDAE-4928-9DFA-AF278787573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29375" y="2909888"/>
              <a:ext cx="723900" cy="749300"/>
            </a:xfrm>
            <a:custGeom>
              <a:avLst/>
              <a:gdLst>
                <a:gd name="T0" fmla="*/ 221 w 227"/>
                <a:gd name="T1" fmla="*/ 144 h 235"/>
                <a:gd name="T2" fmla="*/ 212 w 227"/>
                <a:gd name="T3" fmla="*/ 192 h 235"/>
                <a:gd name="T4" fmla="*/ 156 w 227"/>
                <a:gd name="T5" fmla="*/ 228 h 235"/>
                <a:gd name="T6" fmla="*/ 98 w 227"/>
                <a:gd name="T7" fmla="*/ 230 h 235"/>
                <a:gd name="T8" fmla="*/ 70 w 227"/>
                <a:gd name="T9" fmla="*/ 215 h 235"/>
                <a:gd name="T10" fmla="*/ 69 w 227"/>
                <a:gd name="T11" fmla="*/ 210 h 235"/>
                <a:gd name="T12" fmla="*/ 71 w 227"/>
                <a:gd name="T13" fmla="*/ 173 h 235"/>
                <a:gd name="T14" fmla="*/ 71 w 227"/>
                <a:gd name="T15" fmla="*/ 171 h 235"/>
                <a:gd name="T16" fmla="*/ 97 w 227"/>
                <a:gd name="T17" fmla="*/ 170 h 235"/>
                <a:gd name="T18" fmla="*/ 135 w 227"/>
                <a:gd name="T19" fmla="*/ 150 h 235"/>
                <a:gd name="T20" fmla="*/ 161 w 227"/>
                <a:gd name="T21" fmla="*/ 122 h 235"/>
                <a:gd name="T22" fmla="*/ 183 w 227"/>
                <a:gd name="T23" fmla="*/ 109 h 235"/>
                <a:gd name="T24" fmla="*/ 187 w 227"/>
                <a:gd name="T25" fmla="*/ 105 h 235"/>
                <a:gd name="T26" fmla="*/ 183 w 227"/>
                <a:gd name="T27" fmla="*/ 100 h 235"/>
                <a:gd name="T28" fmla="*/ 168 w 227"/>
                <a:gd name="T29" fmla="*/ 102 h 235"/>
                <a:gd name="T30" fmla="*/ 147 w 227"/>
                <a:gd name="T31" fmla="*/ 123 h 235"/>
                <a:gd name="T32" fmla="*/ 106 w 227"/>
                <a:gd name="T33" fmla="*/ 157 h 235"/>
                <a:gd name="T34" fmla="*/ 72 w 227"/>
                <a:gd name="T35" fmla="*/ 159 h 235"/>
                <a:gd name="T36" fmla="*/ 65 w 227"/>
                <a:gd name="T37" fmla="*/ 153 h 235"/>
                <a:gd name="T38" fmla="*/ 40 w 227"/>
                <a:gd name="T39" fmla="*/ 128 h 235"/>
                <a:gd name="T40" fmla="*/ 36 w 227"/>
                <a:gd name="T41" fmla="*/ 111 h 235"/>
                <a:gd name="T42" fmla="*/ 50 w 227"/>
                <a:gd name="T43" fmla="*/ 87 h 235"/>
                <a:gd name="T44" fmla="*/ 57 w 227"/>
                <a:gd name="T45" fmla="*/ 51 h 235"/>
                <a:gd name="T46" fmla="*/ 52 w 227"/>
                <a:gd name="T47" fmla="*/ 46 h 235"/>
                <a:gd name="T48" fmla="*/ 47 w 227"/>
                <a:gd name="T49" fmla="*/ 52 h 235"/>
                <a:gd name="T50" fmla="*/ 46 w 227"/>
                <a:gd name="T51" fmla="*/ 71 h 235"/>
                <a:gd name="T52" fmla="*/ 35 w 227"/>
                <a:gd name="T53" fmla="*/ 91 h 235"/>
                <a:gd name="T54" fmla="*/ 23 w 227"/>
                <a:gd name="T55" fmla="*/ 119 h 235"/>
                <a:gd name="T56" fmla="*/ 3 w 227"/>
                <a:gd name="T57" fmla="*/ 104 h 235"/>
                <a:gd name="T58" fmla="*/ 10 w 227"/>
                <a:gd name="T59" fmla="*/ 87 h 235"/>
                <a:gd name="T60" fmla="*/ 5 w 227"/>
                <a:gd name="T61" fmla="*/ 58 h 235"/>
                <a:gd name="T62" fmla="*/ 7 w 227"/>
                <a:gd name="T63" fmla="*/ 35 h 235"/>
                <a:gd name="T64" fmla="*/ 72 w 227"/>
                <a:gd name="T65" fmla="*/ 5 h 235"/>
                <a:gd name="T66" fmla="*/ 106 w 227"/>
                <a:gd name="T67" fmla="*/ 25 h 235"/>
                <a:gd name="T68" fmla="*/ 111 w 227"/>
                <a:gd name="T69" fmla="*/ 66 h 235"/>
                <a:gd name="T70" fmla="*/ 106 w 227"/>
                <a:gd name="T71" fmla="*/ 76 h 235"/>
                <a:gd name="T72" fmla="*/ 107 w 227"/>
                <a:gd name="T73" fmla="*/ 84 h 235"/>
                <a:gd name="T74" fmla="*/ 115 w 227"/>
                <a:gd name="T75" fmla="*/ 82 h 235"/>
                <a:gd name="T76" fmla="*/ 131 w 227"/>
                <a:gd name="T77" fmla="*/ 64 h 235"/>
                <a:gd name="T78" fmla="*/ 163 w 227"/>
                <a:gd name="T79" fmla="*/ 44 h 235"/>
                <a:gd name="T80" fmla="*/ 193 w 227"/>
                <a:gd name="T81" fmla="*/ 49 h 235"/>
                <a:gd name="T82" fmla="*/ 223 w 227"/>
                <a:gd name="T83" fmla="*/ 84 h 235"/>
                <a:gd name="T84" fmla="*/ 224 w 227"/>
                <a:gd name="T85" fmla="*/ 112 h 235"/>
                <a:gd name="T86" fmla="*/ 188 w 227"/>
                <a:gd name="T87" fmla="*/ 160 h 235"/>
                <a:gd name="T88" fmla="*/ 159 w 227"/>
                <a:gd name="T89" fmla="*/ 169 h 235"/>
                <a:gd name="T90" fmla="*/ 152 w 227"/>
                <a:gd name="T91" fmla="*/ 169 h 235"/>
                <a:gd name="T92" fmla="*/ 146 w 227"/>
                <a:gd name="T93" fmla="*/ 173 h 235"/>
                <a:gd name="T94" fmla="*/ 150 w 227"/>
                <a:gd name="T95" fmla="*/ 179 h 235"/>
                <a:gd name="T96" fmla="*/ 182 w 227"/>
                <a:gd name="T97" fmla="*/ 174 h 235"/>
                <a:gd name="T98" fmla="*/ 221 w 227"/>
                <a:gd name="T99" fmla="*/ 14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27" h="235">
                  <a:moveTo>
                    <a:pt x="221" y="144"/>
                  </a:moveTo>
                  <a:cubicBezTo>
                    <a:pt x="227" y="163"/>
                    <a:pt x="222" y="178"/>
                    <a:pt x="212" y="192"/>
                  </a:cubicBezTo>
                  <a:cubicBezTo>
                    <a:pt x="198" y="211"/>
                    <a:pt x="179" y="222"/>
                    <a:pt x="156" y="228"/>
                  </a:cubicBezTo>
                  <a:cubicBezTo>
                    <a:pt x="137" y="232"/>
                    <a:pt x="118" y="235"/>
                    <a:pt x="98" y="230"/>
                  </a:cubicBezTo>
                  <a:cubicBezTo>
                    <a:pt x="88" y="228"/>
                    <a:pt x="78" y="223"/>
                    <a:pt x="70" y="215"/>
                  </a:cubicBezTo>
                  <a:cubicBezTo>
                    <a:pt x="69" y="214"/>
                    <a:pt x="68" y="211"/>
                    <a:pt x="69" y="210"/>
                  </a:cubicBezTo>
                  <a:cubicBezTo>
                    <a:pt x="73" y="197"/>
                    <a:pt x="73" y="185"/>
                    <a:pt x="71" y="173"/>
                  </a:cubicBezTo>
                  <a:cubicBezTo>
                    <a:pt x="71" y="172"/>
                    <a:pt x="71" y="171"/>
                    <a:pt x="71" y="171"/>
                  </a:cubicBezTo>
                  <a:cubicBezTo>
                    <a:pt x="80" y="171"/>
                    <a:pt x="88" y="171"/>
                    <a:pt x="97" y="170"/>
                  </a:cubicBezTo>
                  <a:cubicBezTo>
                    <a:pt x="112" y="168"/>
                    <a:pt x="124" y="160"/>
                    <a:pt x="135" y="150"/>
                  </a:cubicBezTo>
                  <a:cubicBezTo>
                    <a:pt x="144" y="142"/>
                    <a:pt x="152" y="132"/>
                    <a:pt x="161" y="122"/>
                  </a:cubicBezTo>
                  <a:cubicBezTo>
                    <a:pt x="167" y="115"/>
                    <a:pt x="173" y="109"/>
                    <a:pt x="183" y="109"/>
                  </a:cubicBezTo>
                  <a:cubicBezTo>
                    <a:pt x="185" y="109"/>
                    <a:pt x="187" y="107"/>
                    <a:pt x="187" y="105"/>
                  </a:cubicBezTo>
                  <a:cubicBezTo>
                    <a:pt x="188" y="102"/>
                    <a:pt x="186" y="99"/>
                    <a:pt x="183" y="100"/>
                  </a:cubicBezTo>
                  <a:cubicBezTo>
                    <a:pt x="178" y="100"/>
                    <a:pt x="173" y="100"/>
                    <a:pt x="168" y="102"/>
                  </a:cubicBezTo>
                  <a:cubicBezTo>
                    <a:pt x="159" y="106"/>
                    <a:pt x="153" y="115"/>
                    <a:pt x="147" y="123"/>
                  </a:cubicBezTo>
                  <a:cubicBezTo>
                    <a:pt x="136" y="137"/>
                    <a:pt x="123" y="150"/>
                    <a:pt x="106" y="157"/>
                  </a:cubicBezTo>
                  <a:cubicBezTo>
                    <a:pt x="95" y="161"/>
                    <a:pt x="84" y="163"/>
                    <a:pt x="72" y="159"/>
                  </a:cubicBezTo>
                  <a:cubicBezTo>
                    <a:pt x="70" y="158"/>
                    <a:pt x="67" y="156"/>
                    <a:pt x="65" y="153"/>
                  </a:cubicBezTo>
                  <a:cubicBezTo>
                    <a:pt x="59" y="143"/>
                    <a:pt x="51" y="135"/>
                    <a:pt x="40" y="128"/>
                  </a:cubicBezTo>
                  <a:cubicBezTo>
                    <a:pt x="34" y="124"/>
                    <a:pt x="32" y="118"/>
                    <a:pt x="36" y="111"/>
                  </a:cubicBezTo>
                  <a:cubicBezTo>
                    <a:pt x="40" y="103"/>
                    <a:pt x="45" y="95"/>
                    <a:pt x="50" y="87"/>
                  </a:cubicBezTo>
                  <a:cubicBezTo>
                    <a:pt x="58" y="76"/>
                    <a:pt x="59" y="64"/>
                    <a:pt x="57" y="51"/>
                  </a:cubicBezTo>
                  <a:cubicBezTo>
                    <a:pt x="57" y="48"/>
                    <a:pt x="55" y="45"/>
                    <a:pt x="52" y="46"/>
                  </a:cubicBezTo>
                  <a:cubicBezTo>
                    <a:pt x="48" y="47"/>
                    <a:pt x="47" y="49"/>
                    <a:pt x="47" y="52"/>
                  </a:cubicBezTo>
                  <a:cubicBezTo>
                    <a:pt x="47" y="59"/>
                    <a:pt x="48" y="65"/>
                    <a:pt x="46" y="71"/>
                  </a:cubicBezTo>
                  <a:cubicBezTo>
                    <a:pt x="44" y="78"/>
                    <a:pt x="39" y="85"/>
                    <a:pt x="35" y="91"/>
                  </a:cubicBezTo>
                  <a:cubicBezTo>
                    <a:pt x="30" y="99"/>
                    <a:pt x="25" y="108"/>
                    <a:pt x="23" y="119"/>
                  </a:cubicBezTo>
                  <a:cubicBezTo>
                    <a:pt x="16" y="113"/>
                    <a:pt x="9" y="108"/>
                    <a:pt x="3" y="104"/>
                  </a:cubicBezTo>
                  <a:cubicBezTo>
                    <a:pt x="6" y="98"/>
                    <a:pt x="9" y="92"/>
                    <a:pt x="10" y="87"/>
                  </a:cubicBezTo>
                  <a:cubicBezTo>
                    <a:pt x="13" y="76"/>
                    <a:pt x="10" y="67"/>
                    <a:pt x="5" y="58"/>
                  </a:cubicBezTo>
                  <a:cubicBezTo>
                    <a:pt x="0" y="50"/>
                    <a:pt x="2" y="42"/>
                    <a:pt x="7" y="35"/>
                  </a:cubicBezTo>
                  <a:cubicBezTo>
                    <a:pt x="19" y="13"/>
                    <a:pt x="47" y="0"/>
                    <a:pt x="72" y="5"/>
                  </a:cubicBezTo>
                  <a:cubicBezTo>
                    <a:pt x="86" y="7"/>
                    <a:pt x="98" y="14"/>
                    <a:pt x="106" y="25"/>
                  </a:cubicBezTo>
                  <a:cubicBezTo>
                    <a:pt x="116" y="38"/>
                    <a:pt x="117" y="52"/>
                    <a:pt x="111" y="66"/>
                  </a:cubicBezTo>
                  <a:cubicBezTo>
                    <a:pt x="110" y="69"/>
                    <a:pt x="108" y="73"/>
                    <a:pt x="106" y="76"/>
                  </a:cubicBezTo>
                  <a:cubicBezTo>
                    <a:pt x="104" y="79"/>
                    <a:pt x="104" y="82"/>
                    <a:pt x="107" y="84"/>
                  </a:cubicBezTo>
                  <a:cubicBezTo>
                    <a:pt x="110" y="86"/>
                    <a:pt x="113" y="84"/>
                    <a:pt x="115" y="82"/>
                  </a:cubicBezTo>
                  <a:cubicBezTo>
                    <a:pt x="120" y="76"/>
                    <a:pt x="125" y="70"/>
                    <a:pt x="131" y="64"/>
                  </a:cubicBezTo>
                  <a:cubicBezTo>
                    <a:pt x="140" y="55"/>
                    <a:pt x="150" y="48"/>
                    <a:pt x="163" y="44"/>
                  </a:cubicBezTo>
                  <a:cubicBezTo>
                    <a:pt x="174" y="41"/>
                    <a:pt x="184" y="44"/>
                    <a:pt x="193" y="49"/>
                  </a:cubicBezTo>
                  <a:cubicBezTo>
                    <a:pt x="208" y="57"/>
                    <a:pt x="219" y="68"/>
                    <a:pt x="223" y="84"/>
                  </a:cubicBezTo>
                  <a:cubicBezTo>
                    <a:pt x="226" y="93"/>
                    <a:pt x="226" y="103"/>
                    <a:pt x="224" y="112"/>
                  </a:cubicBezTo>
                  <a:cubicBezTo>
                    <a:pt x="219" y="133"/>
                    <a:pt x="207" y="149"/>
                    <a:pt x="188" y="160"/>
                  </a:cubicBezTo>
                  <a:cubicBezTo>
                    <a:pt x="179" y="164"/>
                    <a:pt x="169" y="168"/>
                    <a:pt x="159" y="169"/>
                  </a:cubicBezTo>
                  <a:cubicBezTo>
                    <a:pt x="157" y="169"/>
                    <a:pt x="154" y="169"/>
                    <a:pt x="152" y="169"/>
                  </a:cubicBezTo>
                  <a:cubicBezTo>
                    <a:pt x="149" y="168"/>
                    <a:pt x="146" y="170"/>
                    <a:pt x="146" y="173"/>
                  </a:cubicBezTo>
                  <a:cubicBezTo>
                    <a:pt x="146" y="176"/>
                    <a:pt x="147" y="178"/>
                    <a:pt x="150" y="179"/>
                  </a:cubicBezTo>
                  <a:cubicBezTo>
                    <a:pt x="162" y="181"/>
                    <a:pt x="172" y="178"/>
                    <a:pt x="182" y="174"/>
                  </a:cubicBezTo>
                  <a:cubicBezTo>
                    <a:pt x="197" y="168"/>
                    <a:pt x="210" y="158"/>
                    <a:pt x="221" y="14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14">
              <a:extLst>
                <a:ext uri="{FF2B5EF4-FFF2-40B4-BE49-F238E27FC236}">
                  <a16:creationId xmlns:a16="http://schemas.microsoft.com/office/drawing/2014/main" id="{410A5BA1-F460-4AC1-8FB7-3BFAC79A23DE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0400" y="3508376"/>
              <a:ext cx="654050" cy="989013"/>
            </a:xfrm>
            <a:custGeom>
              <a:avLst/>
              <a:gdLst>
                <a:gd name="T0" fmla="*/ 19 w 205"/>
                <a:gd name="T1" fmla="*/ 310 h 310"/>
                <a:gd name="T2" fmla="*/ 76 w 205"/>
                <a:gd name="T3" fmla="*/ 165 h 310"/>
                <a:gd name="T4" fmla="*/ 0 w 205"/>
                <a:gd name="T5" fmla="*/ 165 h 310"/>
                <a:gd name="T6" fmla="*/ 7 w 205"/>
                <a:gd name="T7" fmla="*/ 146 h 310"/>
                <a:gd name="T8" fmla="*/ 32 w 205"/>
                <a:gd name="T9" fmla="*/ 81 h 310"/>
                <a:gd name="T10" fmla="*/ 32 w 205"/>
                <a:gd name="T11" fmla="*/ 80 h 310"/>
                <a:gd name="T12" fmla="*/ 38 w 205"/>
                <a:gd name="T13" fmla="*/ 69 h 310"/>
                <a:gd name="T14" fmla="*/ 49 w 205"/>
                <a:gd name="T15" fmla="*/ 70 h 310"/>
                <a:gd name="T16" fmla="*/ 99 w 205"/>
                <a:gd name="T17" fmla="*/ 47 h 310"/>
                <a:gd name="T18" fmla="*/ 147 w 205"/>
                <a:gd name="T19" fmla="*/ 2 h 310"/>
                <a:gd name="T20" fmla="*/ 151 w 205"/>
                <a:gd name="T21" fmla="*/ 0 h 310"/>
                <a:gd name="T22" fmla="*/ 175 w 205"/>
                <a:gd name="T23" fmla="*/ 44 h 310"/>
                <a:gd name="T24" fmla="*/ 136 w 205"/>
                <a:gd name="T25" fmla="*/ 106 h 310"/>
                <a:gd name="T26" fmla="*/ 205 w 205"/>
                <a:gd name="T27" fmla="*/ 106 h 310"/>
                <a:gd name="T28" fmla="*/ 205 w 205"/>
                <a:gd name="T29" fmla="*/ 108 h 310"/>
                <a:gd name="T30" fmla="*/ 20 w 205"/>
                <a:gd name="T31" fmla="*/ 310 h 310"/>
                <a:gd name="T32" fmla="*/ 19 w 205"/>
                <a:gd name="T33" fmla="*/ 310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5" h="310">
                  <a:moveTo>
                    <a:pt x="19" y="310"/>
                  </a:moveTo>
                  <a:cubicBezTo>
                    <a:pt x="38" y="262"/>
                    <a:pt x="57" y="214"/>
                    <a:pt x="76" y="165"/>
                  </a:cubicBezTo>
                  <a:cubicBezTo>
                    <a:pt x="50" y="165"/>
                    <a:pt x="25" y="165"/>
                    <a:pt x="0" y="165"/>
                  </a:cubicBezTo>
                  <a:cubicBezTo>
                    <a:pt x="2" y="158"/>
                    <a:pt x="4" y="152"/>
                    <a:pt x="7" y="146"/>
                  </a:cubicBezTo>
                  <a:cubicBezTo>
                    <a:pt x="15" y="125"/>
                    <a:pt x="24" y="103"/>
                    <a:pt x="32" y="81"/>
                  </a:cubicBezTo>
                  <a:cubicBezTo>
                    <a:pt x="32" y="81"/>
                    <a:pt x="32" y="81"/>
                    <a:pt x="32" y="80"/>
                  </a:cubicBezTo>
                  <a:cubicBezTo>
                    <a:pt x="34" y="76"/>
                    <a:pt x="35" y="71"/>
                    <a:pt x="38" y="69"/>
                  </a:cubicBezTo>
                  <a:cubicBezTo>
                    <a:pt x="40" y="67"/>
                    <a:pt x="45" y="69"/>
                    <a:pt x="49" y="70"/>
                  </a:cubicBezTo>
                  <a:cubicBezTo>
                    <a:pt x="69" y="70"/>
                    <a:pt x="86" y="62"/>
                    <a:pt x="99" y="47"/>
                  </a:cubicBezTo>
                  <a:cubicBezTo>
                    <a:pt x="113" y="30"/>
                    <a:pt x="129" y="15"/>
                    <a:pt x="147" y="2"/>
                  </a:cubicBezTo>
                  <a:cubicBezTo>
                    <a:pt x="148" y="2"/>
                    <a:pt x="149" y="1"/>
                    <a:pt x="151" y="0"/>
                  </a:cubicBezTo>
                  <a:cubicBezTo>
                    <a:pt x="153" y="18"/>
                    <a:pt x="162" y="32"/>
                    <a:pt x="175" y="44"/>
                  </a:cubicBezTo>
                  <a:cubicBezTo>
                    <a:pt x="162" y="64"/>
                    <a:pt x="150" y="85"/>
                    <a:pt x="136" y="106"/>
                  </a:cubicBezTo>
                  <a:cubicBezTo>
                    <a:pt x="160" y="106"/>
                    <a:pt x="182" y="106"/>
                    <a:pt x="205" y="106"/>
                  </a:cubicBezTo>
                  <a:cubicBezTo>
                    <a:pt x="205" y="107"/>
                    <a:pt x="205" y="107"/>
                    <a:pt x="205" y="108"/>
                  </a:cubicBezTo>
                  <a:cubicBezTo>
                    <a:pt x="143" y="175"/>
                    <a:pt x="81" y="243"/>
                    <a:pt x="20" y="310"/>
                  </a:cubicBezTo>
                  <a:cubicBezTo>
                    <a:pt x="19" y="310"/>
                    <a:pt x="19" y="310"/>
                    <a:pt x="19" y="310"/>
                  </a:cubicBez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5">
              <a:extLst>
                <a:ext uri="{FF2B5EF4-FFF2-40B4-BE49-F238E27FC236}">
                  <a16:creationId xmlns:a16="http://schemas.microsoft.com/office/drawing/2014/main" id="{CF74042D-CA16-4BA1-8288-FF02F84BC66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0475" y="2401888"/>
              <a:ext cx="787400" cy="679450"/>
            </a:xfrm>
            <a:custGeom>
              <a:avLst/>
              <a:gdLst>
                <a:gd name="T0" fmla="*/ 154 w 247"/>
                <a:gd name="T1" fmla="*/ 213 h 213"/>
                <a:gd name="T2" fmla="*/ 148 w 247"/>
                <a:gd name="T3" fmla="*/ 187 h 213"/>
                <a:gd name="T4" fmla="*/ 132 w 247"/>
                <a:gd name="T5" fmla="*/ 167 h 213"/>
                <a:gd name="T6" fmla="*/ 130 w 247"/>
                <a:gd name="T7" fmla="*/ 160 h 213"/>
                <a:gd name="T8" fmla="*/ 118 w 247"/>
                <a:gd name="T9" fmla="*/ 106 h 213"/>
                <a:gd name="T10" fmla="*/ 118 w 247"/>
                <a:gd name="T11" fmla="*/ 93 h 213"/>
                <a:gd name="T12" fmla="*/ 125 w 247"/>
                <a:gd name="T13" fmla="*/ 87 h 213"/>
                <a:gd name="T14" fmla="*/ 129 w 247"/>
                <a:gd name="T15" fmla="*/ 81 h 213"/>
                <a:gd name="T16" fmla="*/ 123 w 247"/>
                <a:gd name="T17" fmla="*/ 78 h 213"/>
                <a:gd name="T18" fmla="*/ 109 w 247"/>
                <a:gd name="T19" fmla="*/ 89 h 213"/>
                <a:gd name="T20" fmla="*/ 105 w 247"/>
                <a:gd name="T21" fmla="*/ 100 h 213"/>
                <a:gd name="T22" fmla="*/ 61 w 247"/>
                <a:gd name="T23" fmla="*/ 104 h 213"/>
                <a:gd name="T24" fmla="*/ 64 w 247"/>
                <a:gd name="T25" fmla="*/ 86 h 213"/>
                <a:gd name="T26" fmla="*/ 40 w 247"/>
                <a:gd name="T27" fmla="*/ 49 h 213"/>
                <a:gd name="T28" fmla="*/ 21 w 247"/>
                <a:gd name="T29" fmla="*/ 44 h 213"/>
                <a:gd name="T30" fmla="*/ 16 w 247"/>
                <a:gd name="T31" fmla="*/ 41 h 213"/>
                <a:gd name="T32" fmla="*/ 0 w 247"/>
                <a:gd name="T33" fmla="*/ 14 h 213"/>
                <a:gd name="T34" fmla="*/ 26 w 247"/>
                <a:gd name="T35" fmla="*/ 2 h 213"/>
                <a:gd name="T36" fmla="*/ 99 w 247"/>
                <a:gd name="T37" fmla="*/ 35 h 213"/>
                <a:gd name="T38" fmla="*/ 104 w 247"/>
                <a:gd name="T39" fmla="*/ 52 h 213"/>
                <a:gd name="T40" fmla="*/ 112 w 247"/>
                <a:gd name="T41" fmla="*/ 58 h 213"/>
                <a:gd name="T42" fmla="*/ 166 w 247"/>
                <a:gd name="T43" fmla="*/ 73 h 213"/>
                <a:gd name="T44" fmla="*/ 193 w 247"/>
                <a:gd name="T45" fmla="*/ 117 h 213"/>
                <a:gd name="T46" fmla="*/ 192 w 247"/>
                <a:gd name="T47" fmla="*/ 153 h 213"/>
                <a:gd name="T48" fmla="*/ 190 w 247"/>
                <a:gd name="T49" fmla="*/ 157 h 213"/>
                <a:gd name="T50" fmla="*/ 192 w 247"/>
                <a:gd name="T51" fmla="*/ 165 h 213"/>
                <a:gd name="T52" fmla="*/ 199 w 247"/>
                <a:gd name="T53" fmla="*/ 163 h 213"/>
                <a:gd name="T54" fmla="*/ 204 w 247"/>
                <a:gd name="T55" fmla="*/ 146 h 213"/>
                <a:gd name="T56" fmla="*/ 205 w 247"/>
                <a:gd name="T57" fmla="*/ 126 h 213"/>
                <a:gd name="T58" fmla="*/ 233 w 247"/>
                <a:gd name="T59" fmla="*/ 142 h 213"/>
                <a:gd name="T60" fmla="*/ 238 w 247"/>
                <a:gd name="T61" fmla="*/ 195 h 213"/>
                <a:gd name="T62" fmla="*/ 235 w 247"/>
                <a:gd name="T63" fmla="*/ 200 h 213"/>
                <a:gd name="T64" fmla="*/ 230 w 247"/>
                <a:gd name="T65" fmla="*/ 201 h 213"/>
                <a:gd name="T66" fmla="*/ 162 w 247"/>
                <a:gd name="T67" fmla="*/ 206 h 213"/>
                <a:gd name="T68" fmla="*/ 154 w 247"/>
                <a:gd name="T69" fmla="*/ 213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47" h="213">
                  <a:moveTo>
                    <a:pt x="154" y="213"/>
                  </a:moveTo>
                  <a:cubicBezTo>
                    <a:pt x="152" y="204"/>
                    <a:pt x="152" y="195"/>
                    <a:pt x="148" y="187"/>
                  </a:cubicBezTo>
                  <a:cubicBezTo>
                    <a:pt x="145" y="180"/>
                    <a:pt x="138" y="173"/>
                    <a:pt x="132" y="167"/>
                  </a:cubicBezTo>
                  <a:cubicBezTo>
                    <a:pt x="130" y="164"/>
                    <a:pt x="129" y="163"/>
                    <a:pt x="130" y="160"/>
                  </a:cubicBezTo>
                  <a:cubicBezTo>
                    <a:pt x="139" y="141"/>
                    <a:pt x="135" y="118"/>
                    <a:pt x="118" y="106"/>
                  </a:cubicBezTo>
                  <a:cubicBezTo>
                    <a:pt x="115" y="104"/>
                    <a:pt x="115" y="98"/>
                    <a:pt x="118" y="93"/>
                  </a:cubicBezTo>
                  <a:cubicBezTo>
                    <a:pt x="120" y="91"/>
                    <a:pt x="123" y="88"/>
                    <a:pt x="125" y="87"/>
                  </a:cubicBezTo>
                  <a:cubicBezTo>
                    <a:pt x="129" y="86"/>
                    <a:pt x="130" y="84"/>
                    <a:pt x="129" y="81"/>
                  </a:cubicBezTo>
                  <a:cubicBezTo>
                    <a:pt x="128" y="79"/>
                    <a:pt x="125" y="78"/>
                    <a:pt x="123" y="78"/>
                  </a:cubicBezTo>
                  <a:cubicBezTo>
                    <a:pt x="116" y="78"/>
                    <a:pt x="112" y="83"/>
                    <a:pt x="109" y="89"/>
                  </a:cubicBezTo>
                  <a:cubicBezTo>
                    <a:pt x="107" y="92"/>
                    <a:pt x="106" y="95"/>
                    <a:pt x="105" y="100"/>
                  </a:cubicBezTo>
                  <a:cubicBezTo>
                    <a:pt x="90" y="96"/>
                    <a:pt x="75" y="99"/>
                    <a:pt x="61" y="104"/>
                  </a:cubicBezTo>
                  <a:cubicBezTo>
                    <a:pt x="62" y="98"/>
                    <a:pt x="64" y="92"/>
                    <a:pt x="64" y="86"/>
                  </a:cubicBezTo>
                  <a:cubicBezTo>
                    <a:pt x="65" y="68"/>
                    <a:pt x="55" y="56"/>
                    <a:pt x="40" y="49"/>
                  </a:cubicBezTo>
                  <a:cubicBezTo>
                    <a:pt x="34" y="47"/>
                    <a:pt x="27" y="46"/>
                    <a:pt x="21" y="44"/>
                  </a:cubicBezTo>
                  <a:cubicBezTo>
                    <a:pt x="19" y="44"/>
                    <a:pt x="17" y="42"/>
                    <a:pt x="16" y="41"/>
                  </a:cubicBezTo>
                  <a:cubicBezTo>
                    <a:pt x="11" y="32"/>
                    <a:pt x="6" y="23"/>
                    <a:pt x="0" y="14"/>
                  </a:cubicBezTo>
                  <a:cubicBezTo>
                    <a:pt x="7" y="7"/>
                    <a:pt x="16" y="3"/>
                    <a:pt x="26" y="2"/>
                  </a:cubicBezTo>
                  <a:cubicBezTo>
                    <a:pt x="56" y="0"/>
                    <a:pt x="81" y="9"/>
                    <a:pt x="99" y="35"/>
                  </a:cubicBezTo>
                  <a:cubicBezTo>
                    <a:pt x="102" y="40"/>
                    <a:pt x="103" y="46"/>
                    <a:pt x="104" y="52"/>
                  </a:cubicBezTo>
                  <a:cubicBezTo>
                    <a:pt x="106" y="57"/>
                    <a:pt x="107" y="58"/>
                    <a:pt x="112" y="58"/>
                  </a:cubicBezTo>
                  <a:cubicBezTo>
                    <a:pt x="133" y="54"/>
                    <a:pt x="150" y="60"/>
                    <a:pt x="166" y="73"/>
                  </a:cubicBezTo>
                  <a:cubicBezTo>
                    <a:pt x="180" y="85"/>
                    <a:pt x="189" y="100"/>
                    <a:pt x="193" y="117"/>
                  </a:cubicBezTo>
                  <a:cubicBezTo>
                    <a:pt x="195" y="129"/>
                    <a:pt x="196" y="141"/>
                    <a:pt x="192" y="153"/>
                  </a:cubicBezTo>
                  <a:cubicBezTo>
                    <a:pt x="191" y="155"/>
                    <a:pt x="190" y="156"/>
                    <a:pt x="190" y="157"/>
                  </a:cubicBezTo>
                  <a:cubicBezTo>
                    <a:pt x="188" y="160"/>
                    <a:pt x="189" y="163"/>
                    <a:pt x="192" y="165"/>
                  </a:cubicBezTo>
                  <a:cubicBezTo>
                    <a:pt x="195" y="167"/>
                    <a:pt x="198" y="165"/>
                    <a:pt x="199" y="163"/>
                  </a:cubicBezTo>
                  <a:cubicBezTo>
                    <a:pt x="201" y="157"/>
                    <a:pt x="203" y="152"/>
                    <a:pt x="204" y="146"/>
                  </a:cubicBezTo>
                  <a:cubicBezTo>
                    <a:pt x="205" y="139"/>
                    <a:pt x="205" y="133"/>
                    <a:pt x="205" y="126"/>
                  </a:cubicBezTo>
                  <a:cubicBezTo>
                    <a:pt x="217" y="126"/>
                    <a:pt x="226" y="132"/>
                    <a:pt x="233" y="142"/>
                  </a:cubicBezTo>
                  <a:cubicBezTo>
                    <a:pt x="245" y="158"/>
                    <a:pt x="247" y="176"/>
                    <a:pt x="238" y="195"/>
                  </a:cubicBezTo>
                  <a:cubicBezTo>
                    <a:pt x="238" y="197"/>
                    <a:pt x="237" y="199"/>
                    <a:pt x="235" y="200"/>
                  </a:cubicBezTo>
                  <a:cubicBezTo>
                    <a:pt x="234" y="201"/>
                    <a:pt x="231" y="202"/>
                    <a:pt x="230" y="201"/>
                  </a:cubicBezTo>
                  <a:cubicBezTo>
                    <a:pt x="206" y="186"/>
                    <a:pt x="184" y="190"/>
                    <a:pt x="162" y="206"/>
                  </a:cubicBezTo>
                  <a:cubicBezTo>
                    <a:pt x="159" y="209"/>
                    <a:pt x="156" y="211"/>
                    <a:pt x="154" y="21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6">
              <a:extLst>
                <a:ext uri="{FF2B5EF4-FFF2-40B4-BE49-F238E27FC236}">
                  <a16:creationId xmlns:a16="http://schemas.microsoft.com/office/drawing/2014/main" id="{99F63276-B641-4FAA-9FBC-45B6C7E1E21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2075" y="2609851"/>
              <a:ext cx="280988" cy="392113"/>
            </a:xfrm>
            <a:custGeom>
              <a:avLst/>
              <a:gdLst>
                <a:gd name="T0" fmla="*/ 78 w 88"/>
                <a:gd name="T1" fmla="*/ 1 h 123"/>
                <a:gd name="T2" fmla="*/ 88 w 88"/>
                <a:gd name="T3" fmla="*/ 59 h 123"/>
                <a:gd name="T4" fmla="*/ 58 w 88"/>
                <a:gd name="T5" fmla="*/ 81 h 123"/>
                <a:gd name="T6" fmla="*/ 48 w 88"/>
                <a:gd name="T7" fmla="*/ 117 h 123"/>
                <a:gd name="T8" fmla="*/ 24 w 88"/>
                <a:gd name="T9" fmla="*/ 123 h 123"/>
                <a:gd name="T10" fmla="*/ 20 w 88"/>
                <a:gd name="T11" fmla="*/ 121 h 123"/>
                <a:gd name="T12" fmla="*/ 3 w 88"/>
                <a:gd name="T13" fmla="*/ 82 h 123"/>
                <a:gd name="T14" fmla="*/ 41 w 88"/>
                <a:gd name="T15" fmla="*/ 9 h 123"/>
                <a:gd name="T16" fmla="*/ 75 w 88"/>
                <a:gd name="T17" fmla="*/ 1 h 123"/>
                <a:gd name="T18" fmla="*/ 78 w 88"/>
                <a:gd name="T19" fmla="*/ 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" h="123">
                  <a:moveTo>
                    <a:pt x="78" y="1"/>
                  </a:moveTo>
                  <a:cubicBezTo>
                    <a:pt x="76" y="22"/>
                    <a:pt x="81" y="40"/>
                    <a:pt x="88" y="59"/>
                  </a:cubicBezTo>
                  <a:cubicBezTo>
                    <a:pt x="76" y="64"/>
                    <a:pt x="66" y="70"/>
                    <a:pt x="58" y="81"/>
                  </a:cubicBezTo>
                  <a:cubicBezTo>
                    <a:pt x="51" y="92"/>
                    <a:pt x="47" y="103"/>
                    <a:pt x="48" y="117"/>
                  </a:cubicBezTo>
                  <a:cubicBezTo>
                    <a:pt x="39" y="116"/>
                    <a:pt x="31" y="118"/>
                    <a:pt x="24" y="123"/>
                  </a:cubicBezTo>
                  <a:cubicBezTo>
                    <a:pt x="23" y="123"/>
                    <a:pt x="20" y="122"/>
                    <a:pt x="20" y="121"/>
                  </a:cubicBezTo>
                  <a:cubicBezTo>
                    <a:pt x="9" y="110"/>
                    <a:pt x="4" y="96"/>
                    <a:pt x="3" y="82"/>
                  </a:cubicBezTo>
                  <a:cubicBezTo>
                    <a:pt x="0" y="50"/>
                    <a:pt x="13" y="25"/>
                    <a:pt x="41" y="9"/>
                  </a:cubicBezTo>
                  <a:cubicBezTo>
                    <a:pt x="51" y="2"/>
                    <a:pt x="63" y="0"/>
                    <a:pt x="75" y="1"/>
                  </a:cubicBezTo>
                  <a:cubicBezTo>
                    <a:pt x="76" y="1"/>
                    <a:pt x="77" y="1"/>
                    <a:pt x="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17">
              <a:extLst>
                <a:ext uri="{FF2B5EF4-FFF2-40B4-BE49-F238E27FC236}">
                  <a16:creationId xmlns:a16="http://schemas.microsoft.com/office/drawing/2014/main" id="{2A2F2C66-6DF8-4A4B-A7A7-0A181F7883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5550" y="2890838"/>
              <a:ext cx="182563" cy="363538"/>
            </a:xfrm>
            <a:custGeom>
              <a:avLst/>
              <a:gdLst>
                <a:gd name="T0" fmla="*/ 36 w 57"/>
                <a:gd name="T1" fmla="*/ 0 h 114"/>
                <a:gd name="T2" fmla="*/ 56 w 57"/>
                <a:gd name="T3" fmla="*/ 42 h 114"/>
                <a:gd name="T4" fmla="*/ 56 w 57"/>
                <a:gd name="T5" fmla="*/ 46 h 114"/>
                <a:gd name="T6" fmla="*/ 51 w 57"/>
                <a:gd name="T7" fmla="*/ 80 h 114"/>
                <a:gd name="T8" fmla="*/ 49 w 57"/>
                <a:gd name="T9" fmla="*/ 84 h 114"/>
                <a:gd name="T10" fmla="*/ 19 w 57"/>
                <a:gd name="T11" fmla="*/ 114 h 114"/>
                <a:gd name="T12" fmla="*/ 5 w 57"/>
                <a:gd name="T13" fmla="*/ 90 h 114"/>
                <a:gd name="T14" fmla="*/ 5 w 57"/>
                <a:gd name="T15" fmla="*/ 37 h 114"/>
                <a:gd name="T16" fmla="*/ 27 w 57"/>
                <a:gd name="T17" fmla="*/ 4 h 114"/>
                <a:gd name="T18" fmla="*/ 36 w 57"/>
                <a:gd name="T19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114">
                  <a:moveTo>
                    <a:pt x="36" y="0"/>
                  </a:moveTo>
                  <a:cubicBezTo>
                    <a:pt x="39" y="17"/>
                    <a:pt x="46" y="31"/>
                    <a:pt x="56" y="42"/>
                  </a:cubicBezTo>
                  <a:cubicBezTo>
                    <a:pt x="57" y="43"/>
                    <a:pt x="57" y="45"/>
                    <a:pt x="56" y="46"/>
                  </a:cubicBezTo>
                  <a:cubicBezTo>
                    <a:pt x="50" y="57"/>
                    <a:pt x="48" y="68"/>
                    <a:pt x="51" y="80"/>
                  </a:cubicBezTo>
                  <a:cubicBezTo>
                    <a:pt x="51" y="81"/>
                    <a:pt x="50" y="84"/>
                    <a:pt x="49" y="84"/>
                  </a:cubicBezTo>
                  <a:cubicBezTo>
                    <a:pt x="37" y="93"/>
                    <a:pt x="27" y="102"/>
                    <a:pt x="19" y="114"/>
                  </a:cubicBezTo>
                  <a:cubicBezTo>
                    <a:pt x="12" y="107"/>
                    <a:pt x="8" y="99"/>
                    <a:pt x="5" y="90"/>
                  </a:cubicBezTo>
                  <a:cubicBezTo>
                    <a:pt x="0" y="72"/>
                    <a:pt x="0" y="54"/>
                    <a:pt x="5" y="37"/>
                  </a:cubicBezTo>
                  <a:cubicBezTo>
                    <a:pt x="9" y="24"/>
                    <a:pt x="15" y="12"/>
                    <a:pt x="27" y="4"/>
                  </a:cubicBezTo>
                  <a:cubicBezTo>
                    <a:pt x="30" y="3"/>
                    <a:pt x="33" y="2"/>
                    <a:pt x="3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pic>
        <p:nvPicPr>
          <p:cNvPr id="14" name="Picture 2" descr="changes, document, modifications, modify, pencil, review, track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7201" y="2727051"/>
            <a:ext cx="994799" cy="994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05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3149" y="243451"/>
            <a:ext cx="106796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4800" b="1" dirty="0">
                <a:solidFill>
                  <a:srgbClr val="FFFFFF"/>
                </a:solidFill>
                <a:latin typeface="+mj-lt"/>
                <a:ea typeface="Noto Sans" panose="020B0502040504020204" pitchFamily="34"/>
                <a:cs typeface="Noto Sans" panose="020B0502040504020204" pitchFamily="34"/>
              </a:rPr>
              <a:t>Re-imagining the ‘New Normal’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3149" y="1074448"/>
            <a:ext cx="11654034" cy="5640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000" dirty="0">
                <a:solidFill>
                  <a:schemeClr val="bg1"/>
                </a:solidFill>
              </a:rPr>
              <a:t>	</a:t>
            </a:r>
            <a:r>
              <a:rPr lang="en-US" sz="3000" i="1" dirty="0">
                <a:solidFill>
                  <a:schemeClr val="bg1"/>
                </a:solidFill>
                <a:latin typeface="+mj-lt"/>
              </a:rPr>
              <a:t>[Based on research team’s interpretation of responses]</a:t>
            </a:r>
          </a:p>
          <a:p>
            <a:pPr marL="571500" indent="-5715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+mj-lt"/>
              </a:rPr>
              <a:t>Revisit and reduce curriculum and syllabus load</a:t>
            </a:r>
          </a:p>
          <a:p>
            <a:pPr marL="571500" indent="-5715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+mj-lt"/>
              </a:rPr>
              <a:t>Revisit too frequent and too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many 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public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examinations; 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emphasize formative school based student assessment</a:t>
            </a:r>
          </a:p>
          <a:p>
            <a:pPr marL="571500" indent="-5715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+mj-lt"/>
              </a:rPr>
              <a:t>Build ICT infrastructure, capacities, connectivity and learning content to make ICT regular feature of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education using the emerging window of opportunity; involve 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BTRC, a2i, telecom providers, ICT companies and concerned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NGOs</a:t>
            </a:r>
          </a:p>
          <a:p>
            <a:pPr marL="571500" indent="-5715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Prepare teachers to minimize learning gaps and learning loss and enforce the high-court order of complying anti commercial coaching guideline formulated by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MoE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  <a:p>
            <a:pPr marL="571500" indent="-5715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+mj-lt"/>
              </a:rPr>
              <a:t>Expand second chance learning at primary and lower secondary level involving NGOs with demonstrated capacity in planning and implementation</a:t>
            </a:r>
          </a:p>
          <a:p>
            <a:pPr marL="571500" indent="-5715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+mj-lt"/>
              </a:rPr>
              <a:t>Develop </a:t>
            </a:r>
            <a:r>
              <a:rPr lang="en-US" sz="2800" dirty="0" err="1">
                <a:solidFill>
                  <a:schemeClr val="bg1"/>
                </a:solidFill>
                <a:latin typeface="+mj-lt"/>
              </a:rPr>
              <a:t>upazila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-based plans and programs involving local government, NGOs and other stakeholders to ensure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transparent and effective 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program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implementation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2" descr="changes, document, modifications, modify, pencil, review, track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7966" y="258192"/>
            <a:ext cx="994799" cy="994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35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208" y="198892"/>
            <a:ext cx="117900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4800" b="1" dirty="0">
                <a:solidFill>
                  <a:srgbClr val="FFFFFF"/>
                </a:solidFill>
                <a:latin typeface="+mj-lt"/>
                <a:ea typeface="Noto Sans" panose="020B0502040504020204" pitchFamily="34"/>
                <a:cs typeface="Noto Sans" panose="020B0502040504020204" pitchFamily="34"/>
              </a:rPr>
              <a:t>Protecting and enhancing the education budget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877" y="1091986"/>
            <a:ext cx="11999060" cy="5853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latin typeface="+mj-lt"/>
              </a:rPr>
              <a:t>Education must be out of budget cuts of ‘non-essential’ items. Education budget 2020-21 should be raised to at least 15% of total budget</a:t>
            </a:r>
          </a:p>
          <a:p>
            <a:pPr marL="57150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latin typeface="+mj-lt"/>
              </a:rPr>
              <a:t>Targeted increased allocations should be made ensuring </a:t>
            </a:r>
            <a:r>
              <a:rPr lang="en-US" sz="2600" dirty="0" smtClean="0">
                <a:solidFill>
                  <a:schemeClr val="bg1"/>
                </a:solidFill>
                <a:latin typeface="+mj-lt"/>
              </a:rPr>
              <a:t>effective, transparent </a:t>
            </a:r>
            <a:r>
              <a:rPr lang="en-US" sz="2600" dirty="0">
                <a:solidFill>
                  <a:schemeClr val="bg1"/>
                </a:solidFill>
                <a:latin typeface="+mj-lt"/>
              </a:rPr>
              <a:t>and efficient use of funds. Targeted increased allocations are recommended for:</a:t>
            </a:r>
          </a:p>
          <a:p>
            <a:pPr marL="800100" lvl="1" indent="-342900">
              <a:lnSpc>
                <a:spcPct val="90000"/>
              </a:lnSpc>
            </a:pPr>
            <a:r>
              <a:rPr lang="en-US" sz="2600" dirty="0">
                <a:solidFill>
                  <a:schemeClr val="bg1"/>
                </a:solidFill>
                <a:latin typeface="+mj-lt"/>
              </a:rPr>
              <a:t>-  	Building ICT application and capabilities to make these regular features in all schools; all </a:t>
            </a:r>
            <a:r>
              <a:rPr lang="en-US" sz="2600" dirty="0" smtClean="0">
                <a:solidFill>
                  <a:schemeClr val="bg1"/>
                </a:solidFill>
                <a:latin typeface="+mj-lt"/>
              </a:rPr>
              <a:t>types of education </a:t>
            </a:r>
            <a:r>
              <a:rPr lang="en-US" sz="2600" dirty="0">
                <a:solidFill>
                  <a:schemeClr val="bg1"/>
                </a:solidFill>
                <a:latin typeface="+mj-lt"/>
              </a:rPr>
              <a:t>institutions should be turned into free </a:t>
            </a:r>
            <a:r>
              <a:rPr lang="en-US" sz="2600" dirty="0" err="1">
                <a:solidFill>
                  <a:schemeClr val="bg1"/>
                </a:solidFill>
                <a:latin typeface="+mj-lt"/>
              </a:rPr>
              <a:t>wi-fi</a:t>
            </a:r>
            <a:r>
              <a:rPr lang="en-US" sz="2600" dirty="0">
                <a:solidFill>
                  <a:schemeClr val="bg1"/>
                </a:solidFill>
                <a:latin typeface="+mj-lt"/>
              </a:rPr>
              <a:t> hotspots</a:t>
            </a:r>
          </a:p>
          <a:p>
            <a:pPr marL="800100" lvl="1" indent="-342900">
              <a:lnSpc>
                <a:spcPct val="90000"/>
              </a:lnSpc>
              <a:buFontTx/>
              <a:buChar char="-"/>
            </a:pPr>
            <a:r>
              <a:rPr lang="en-US" sz="2600" dirty="0">
                <a:solidFill>
                  <a:schemeClr val="bg1"/>
                </a:solidFill>
                <a:latin typeface="+mj-lt"/>
              </a:rPr>
              <a:t>Result-focused training and professional support for teachers; incentives for teachers to offer school-based extra tutoring and mentoring of students</a:t>
            </a:r>
          </a:p>
          <a:p>
            <a:pPr marL="800100" lvl="1" indent="-342900">
              <a:lnSpc>
                <a:spcPct val="90000"/>
              </a:lnSpc>
              <a:buFontTx/>
              <a:buChar char="-"/>
            </a:pPr>
            <a:r>
              <a:rPr lang="en-US" sz="2600" dirty="0">
                <a:solidFill>
                  <a:schemeClr val="bg1"/>
                </a:solidFill>
                <a:latin typeface="+mj-lt"/>
              </a:rPr>
              <a:t>Involving and supporting NGOs for quality-equity enhancing initiatives  including  </a:t>
            </a:r>
          </a:p>
          <a:p>
            <a:pPr marL="796925" lvl="1">
              <a:lnSpc>
                <a:spcPct val="90000"/>
              </a:lnSpc>
              <a:tabLst>
                <a:tab pos="796925" algn="l"/>
              </a:tabLst>
            </a:pPr>
            <a:r>
              <a:rPr lang="en-US" sz="2600" dirty="0">
                <a:solidFill>
                  <a:schemeClr val="bg1"/>
                </a:solidFill>
                <a:latin typeface="+mj-lt"/>
              </a:rPr>
              <a:t>non-formal second chance programs at primary and lower secondary levels, ECD and preprimary education quality support, informal sector skill development and adult </a:t>
            </a:r>
            <a:r>
              <a:rPr lang="en-US" sz="2600" dirty="0" smtClean="0">
                <a:solidFill>
                  <a:schemeClr val="bg1"/>
                </a:solidFill>
                <a:latin typeface="+mj-lt"/>
              </a:rPr>
              <a:t>literacy </a:t>
            </a:r>
            <a:r>
              <a:rPr lang="en-US" sz="2600" dirty="0">
                <a:solidFill>
                  <a:schemeClr val="bg1"/>
                </a:solidFill>
                <a:latin typeface="+mj-lt"/>
              </a:rPr>
              <a:t>through community learning </a:t>
            </a:r>
            <a:r>
              <a:rPr lang="en-US" sz="2600" dirty="0" err="1">
                <a:solidFill>
                  <a:schemeClr val="bg1"/>
                </a:solidFill>
                <a:latin typeface="+mj-lt"/>
              </a:rPr>
              <a:t>centres</a:t>
            </a:r>
            <a:r>
              <a:rPr lang="en-US" sz="2600" dirty="0">
                <a:solidFill>
                  <a:schemeClr val="bg1"/>
                </a:solidFill>
                <a:latin typeface="+mj-lt"/>
              </a:rPr>
              <a:t>, expanding opportunities for special needs (including </a:t>
            </a:r>
            <a:r>
              <a:rPr lang="en-US" sz="2600" dirty="0" smtClean="0">
                <a:solidFill>
                  <a:schemeClr val="bg1"/>
                </a:solidFill>
                <a:latin typeface="+mj-lt"/>
              </a:rPr>
              <a:t>disabled &amp; ethnic minority) </a:t>
            </a:r>
            <a:r>
              <a:rPr lang="en-US" sz="2600" dirty="0">
                <a:solidFill>
                  <a:schemeClr val="bg1"/>
                </a:solidFill>
                <a:latin typeface="+mj-lt"/>
              </a:rPr>
              <a:t>groups, and enhancing </a:t>
            </a:r>
            <a:r>
              <a:rPr lang="en-US" sz="2600" dirty="0" smtClean="0">
                <a:solidFill>
                  <a:schemeClr val="bg1"/>
                </a:solidFill>
                <a:latin typeface="+mj-lt"/>
              </a:rPr>
              <a:t>schools accountability to communities </a:t>
            </a:r>
            <a:endParaRPr lang="en-US" sz="2600" dirty="0">
              <a:solidFill>
                <a:schemeClr val="bg1"/>
              </a:solidFill>
              <a:latin typeface="+mj-lt"/>
            </a:endParaRPr>
          </a:p>
          <a:p>
            <a:pPr lvl="1">
              <a:lnSpc>
                <a:spcPct val="90000"/>
              </a:lnSpc>
            </a:pPr>
            <a:r>
              <a:rPr lang="en-US" sz="2600" i="1" dirty="0" smtClean="0">
                <a:solidFill>
                  <a:schemeClr val="bg1"/>
                </a:solidFill>
                <a:latin typeface="+mj-lt"/>
              </a:rPr>
              <a:t>An affirmative </a:t>
            </a:r>
            <a:r>
              <a:rPr lang="en-US" sz="2600" i="1" dirty="0">
                <a:solidFill>
                  <a:schemeClr val="bg1"/>
                </a:solidFill>
                <a:latin typeface="+mj-lt"/>
              </a:rPr>
              <a:t>change in attitude and culture needed to create a public-citizen- NGO-private sector partnership</a:t>
            </a:r>
            <a:r>
              <a:rPr lang="en-US" sz="2600" dirty="0">
                <a:solidFill>
                  <a:schemeClr val="bg1"/>
                </a:solidFill>
                <a:latin typeface="+mj-lt"/>
              </a:rPr>
              <a:t>. </a:t>
            </a:r>
          </a:p>
        </p:txBody>
      </p:sp>
      <p:pic>
        <p:nvPicPr>
          <p:cNvPr id="5" name="Picture 2" descr="changes, document, modifications, modify, pencil, review, track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25942"/>
            <a:ext cx="994799" cy="994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709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589" y="368711"/>
            <a:ext cx="115735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4800" b="1" dirty="0">
                <a:solidFill>
                  <a:srgbClr val="FFFFFF"/>
                </a:solidFill>
                <a:latin typeface="+mj-lt"/>
                <a:ea typeface="Noto Sans" panose="020B0502040504020204" pitchFamily="34"/>
                <a:cs typeface="Noto Sans" panose="020B0502040504020204" pitchFamily="34"/>
              </a:rPr>
              <a:t>CAMPE’s role as a citizens’ education platform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3149" y="1199708"/>
            <a:ext cx="11898851" cy="5589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+mj-lt"/>
              </a:rPr>
              <a:t>Advocacy with governments and development partners on policy related 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issues, particularly at the national, regional and global level </a:t>
            </a:r>
            <a:r>
              <a:rPr lang="en-US" sz="3000" dirty="0">
                <a:solidFill>
                  <a:schemeClr val="bg1"/>
                </a:solidFill>
                <a:latin typeface="+mj-lt"/>
              </a:rPr>
              <a:t>(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85% </a:t>
            </a:r>
            <a:r>
              <a:rPr lang="en-US" sz="3000" dirty="0">
                <a:solidFill>
                  <a:schemeClr val="bg1"/>
                </a:solidFill>
                <a:latin typeface="+mj-lt"/>
              </a:rPr>
              <a:t>of respondents)</a:t>
            </a:r>
          </a:p>
          <a:p>
            <a:pPr marL="571500" indent="-5715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+mj-lt"/>
              </a:rPr>
              <a:t>Extend support to member and partner NGOs for strengthening linkage and resource mobilization for education programmes (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82%)</a:t>
            </a:r>
            <a:endParaRPr lang="en-US" sz="3000" dirty="0">
              <a:solidFill>
                <a:schemeClr val="bg1"/>
              </a:solidFill>
              <a:latin typeface="+mj-lt"/>
            </a:endParaRPr>
          </a:p>
          <a:p>
            <a:pPr marL="571500" indent="-5715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+mj-lt"/>
              </a:rPr>
              <a:t>Collect information from different stakeholders and use for educational advocacy (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75%)</a:t>
            </a:r>
            <a:endParaRPr lang="en-US" sz="3000" dirty="0">
              <a:solidFill>
                <a:schemeClr val="bg1"/>
              </a:solidFill>
              <a:latin typeface="+mj-lt"/>
            </a:endParaRPr>
          </a:p>
          <a:p>
            <a:pPr marL="571500" indent="-5715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+mj-lt"/>
              </a:rPr>
              <a:t>Strengthening advocacy with government for allocating resource to grassroots NGOs under the Annual Development </a:t>
            </a:r>
            <a:r>
              <a:rPr lang="en-GB" sz="3000" dirty="0">
                <a:solidFill>
                  <a:schemeClr val="bg1"/>
                </a:solidFill>
                <a:latin typeface="+mj-lt"/>
              </a:rPr>
              <a:t>Programme</a:t>
            </a:r>
            <a:r>
              <a:rPr lang="en-US" sz="3000" dirty="0">
                <a:solidFill>
                  <a:schemeClr val="bg1"/>
                </a:solidFill>
                <a:latin typeface="+mj-lt"/>
              </a:rPr>
              <a:t> (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64%)</a:t>
            </a:r>
            <a:endParaRPr lang="en-US" sz="3000" dirty="0">
              <a:solidFill>
                <a:schemeClr val="bg1"/>
              </a:solidFill>
              <a:latin typeface="+mj-lt"/>
            </a:endParaRPr>
          </a:p>
          <a:p>
            <a:pPr marL="571500" indent="-5715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+mj-lt"/>
              </a:rPr>
              <a:t>Integrate health awareness programme with education 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campaigns </a:t>
            </a:r>
            <a:r>
              <a:rPr lang="en-US" sz="3000" dirty="0">
                <a:solidFill>
                  <a:schemeClr val="bg1"/>
                </a:solidFill>
                <a:latin typeface="+mj-lt"/>
              </a:rPr>
              <a:t>(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57%)</a:t>
            </a:r>
            <a:endParaRPr lang="en-US" sz="3000" dirty="0">
              <a:solidFill>
                <a:schemeClr val="bg1"/>
              </a:solidFill>
              <a:latin typeface="+mj-lt"/>
            </a:endParaRPr>
          </a:p>
          <a:p>
            <a:pPr marL="571500" indent="-5715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+mj-lt"/>
              </a:rPr>
              <a:t>Coordinate with NGOs to address marginalization issues in education, e.g. back to school </a:t>
            </a:r>
            <a:r>
              <a:rPr lang="en-US" sz="3000" dirty="0" err="1" smtClean="0">
                <a:solidFill>
                  <a:schemeClr val="bg1"/>
                </a:solidFill>
                <a:latin typeface="+mj-lt"/>
              </a:rPr>
              <a:t>programme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, second </a:t>
            </a:r>
            <a:r>
              <a:rPr lang="en-US" sz="3000" dirty="0">
                <a:solidFill>
                  <a:schemeClr val="bg1"/>
                </a:solidFill>
                <a:latin typeface="+mj-lt"/>
              </a:rPr>
              <a:t>chance 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education, multi-lingual education, youth development etc.  </a:t>
            </a:r>
            <a:r>
              <a:rPr lang="en-US" sz="3000" dirty="0">
                <a:solidFill>
                  <a:schemeClr val="bg1"/>
                </a:solidFill>
                <a:latin typeface="+mj-lt"/>
              </a:rPr>
              <a:t>(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57%)</a:t>
            </a:r>
            <a:endParaRPr lang="en-US" sz="3000" dirty="0">
              <a:solidFill>
                <a:schemeClr val="bg1"/>
              </a:solidFill>
              <a:latin typeface="+mj-lt"/>
            </a:endParaRPr>
          </a:p>
          <a:p>
            <a:pPr marL="571500" indent="-57150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+mj-lt"/>
              </a:rPr>
              <a:t>Provide capacity building support to NGOs in education sector (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41%)</a:t>
            </a:r>
            <a:endParaRPr lang="en-US" sz="30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7170" name="Picture 2" descr="changes, document, modifications, modify, pencil, review, track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8759" y="97187"/>
            <a:ext cx="994799" cy="994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970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Unforgettable cliparts | Ppt Thank You Background Clipart| (47) ++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415" y="1460587"/>
            <a:ext cx="6857999" cy="2262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40285" y="3843534"/>
            <a:ext cx="852098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Questions </a:t>
            </a:r>
            <a:r>
              <a:rPr lang="en-US" sz="4400" dirty="0" smtClean="0">
                <a:solidFill>
                  <a:schemeClr val="bg1"/>
                </a:solidFill>
              </a:rPr>
              <a:t>and/or </a:t>
            </a:r>
            <a:r>
              <a:rPr lang="en-US" sz="4400" dirty="0">
                <a:solidFill>
                  <a:schemeClr val="bg1"/>
                </a:solidFill>
              </a:rPr>
              <a:t>suggestion please</a:t>
            </a:r>
          </a:p>
        </p:txBody>
      </p:sp>
    </p:spTree>
    <p:extLst>
      <p:ext uri="{BB962C8B-B14F-4D97-AF65-F5344CB8AC3E}">
        <p14:creationId xmlns:p14="http://schemas.microsoft.com/office/powerpoint/2010/main" val="265660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Personal protective equipment Royalty Free Vector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AutoShape 6" descr="Personal Protective Equipment Vector Icons Set Stock Vector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3550" indent="-463550"/>
            <a:r>
              <a:rPr lang="en-US" sz="3600" dirty="0">
                <a:solidFill>
                  <a:schemeClr val="bg1"/>
                </a:solidFill>
                <a:latin typeface="+mj-lt"/>
              </a:rPr>
              <a:t>Share findings of a rapid survey of the field situation on Covid-19 education impact </a:t>
            </a:r>
          </a:p>
          <a:p>
            <a:pPr marL="463550" indent="-463550"/>
            <a:r>
              <a:rPr lang="en-US" sz="3600" dirty="0">
                <a:solidFill>
                  <a:schemeClr val="bg1"/>
                </a:solidFill>
                <a:latin typeface="+mj-lt"/>
              </a:rPr>
              <a:t>Listen to stakeholders on situation and understand implications – immediate and longer term</a:t>
            </a:r>
          </a:p>
          <a:p>
            <a:pPr marL="463550" indent="-463550"/>
            <a:r>
              <a:rPr lang="en-US" sz="3600" dirty="0">
                <a:solidFill>
                  <a:schemeClr val="bg1"/>
                </a:solidFill>
                <a:latin typeface="+mj-lt"/>
              </a:rPr>
              <a:t>Explore future options &amp; key priorities in the </a:t>
            </a:r>
            <a:r>
              <a:rPr lang="en-US" sz="3600" dirty="0" err="1">
                <a:solidFill>
                  <a:schemeClr val="bg1"/>
                </a:solidFill>
                <a:latin typeface="+mj-lt"/>
              </a:rPr>
              <a:t>COVID</a:t>
            </a:r>
            <a:r>
              <a:rPr lang="en-US" sz="3600" dirty="0">
                <a:solidFill>
                  <a:schemeClr val="bg1"/>
                </a:solidFill>
                <a:latin typeface="+mj-lt"/>
              </a:rPr>
              <a:t>-19 era 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Webinar Objectives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20617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flipH="1">
            <a:off x="1068163" y="360831"/>
            <a:ext cx="102058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+mj-lt"/>
              </a:rPr>
              <a:t>An unprecedented crisis – Different from usual ‘Education in Emergency’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6035" y="1930491"/>
            <a:ext cx="10910137" cy="457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Global and national impact – health, economy, food, employment &amp; income, safety, mental trauma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Education &amp; learning totally disrupted and paused  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Families, students, teachers and care-givers all affected.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Poor &amp; marginalized (including ethnic and disabled population) more severely affected – </a:t>
            </a:r>
            <a:r>
              <a:rPr lang="en-US" sz="3600" dirty="0" err="1" smtClean="0">
                <a:solidFill>
                  <a:schemeClr val="bg1"/>
                </a:solidFill>
                <a:latin typeface="+mj-lt"/>
              </a:rPr>
              <a:t>upto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  20% families may fall below poverty-line joining  current 20%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Risk of setback &amp; reversal of gain achieved in education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Uncertainty about duration and trajectory. </a:t>
            </a:r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2224" y="1142227"/>
            <a:ext cx="1113196" cy="105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86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84483266"/>
              </p:ext>
            </p:extLst>
          </p:nvPr>
        </p:nvGraphicFramePr>
        <p:xfrm>
          <a:off x="250723" y="3892062"/>
          <a:ext cx="11636477" cy="2740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72496" y="439231"/>
            <a:ext cx="9792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+mj-lt"/>
              </a:rPr>
              <a:t>Study Methodology and Timeline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785" y="1479364"/>
            <a:ext cx="12063045" cy="2419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Questionnaire survey – 115 NGO, 11 Teachers’ Associations</a:t>
            </a:r>
          </a:p>
          <a:p>
            <a:pPr marL="57150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Literature Review – </a:t>
            </a:r>
            <a:r>
              <a:rPr lang="en-US" sz="3200" dirty="0" err="1">
                <a:solidFill>
                  <a:schemeClr val="bg1"/>
                </a:solidFill>
                <a:latin typeface="+mj-lt"/>
              </a:rPr>
              <a:t>GoB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, UN and other reports, publications, and webinars </a:t>
            </a:r>
          </a:p>
          <a:p>
            <a:pPr marL="57150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Telephonic discussion for clarity and further insights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38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53633" y="413359"/>
            <a:ext cx="50805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+mj-lt"/>
              </a:rPr>
              <a:t>Limitations of the Study </a:t>
            </a:r>
            <a:endParaRPr lang="en-US" sz="4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8827" y="1395935"/>
            <a:ext cx="111105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It’s a quick survey – 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the findings may 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not be generalized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It shows the indicative trends as identified by the respondents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Most of the questions were open ended and range of issues has been raised but this presentation has emphasized on the major issues flagged up by the respondents</a:t>
            </a:r>
          </a:p>
        </p:txBody>
      </p:sp>
    </p:spTree>
    <p:extLst>
      <p:ext uri="{BB962C8B-B14F-4D97-AF65-F5344CB8AC3E}">
        <p14:creationId xmlns:p14="http://schemas.microsoft.com/office/powerpoint/2010/main" val="188282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961586" y="727355"/>
            <a:ext cx="374168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+mj-lt"/>
              </a:rPr>
              <a:t>2.8 Million learners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affected who are beneficiary of NGO services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+mj-lt"/>
              </a:rPr>
              <a:t>Girls and women 53.92%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+mj-lt"/>
              </a:rPr>
              <a:t>51,681 Education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institution/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centre</a:t>
            </a:r>
            <a:endParaRPr lang="en-US" sz="2800" dirty="0" smtClean="0">
              <a:solidFill>
                <a:schemeClr val="bg1"/>
              </a:solidFill>
              <a:latin typeface="+mj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Cover ranges of </a:t>
            </a:r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programme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- PPE primary, secondary and TVET, youth development etc.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0602549"/>
              </p:ext>
            </p:extLst>
          </p:nvPr>
        </p:nvGraphicFramePr>
        <p:xfrm>
          <a:off x="0" y="0"/>
          <a:ext cx="7961586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835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3040" y="5702542"/>
            <a:ext cx="11816975" cy="10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i="1" dirty="0" smtClean="0">
                <a:solidFill>
                  <a:schemeClr val="bg1"/>
                </a:solidFill>
                <a:latin typeface="+mj-lt"/>
              </a:rPr>
              <a:t>Member NGOs have not been part of any organized response activity as part of local government or local administration coordinated response plan, though the NGOs could have made a useful contribution. What they have done is mostly their own initiative, some of which supported by DPs /INGOs</a:t>
            </a:r>
            <a:endParaRPr lang="en-US" sz="2200" b="1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7558" y="175364"/>
            <a:ext cx="114019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+mj-lt"/>
              </a:rPr>
              <a:t>Key education in emergency response by the </a:t>
            </a:r>
            <a:r>
              <a:rPr lang="en-US" sz="4000" b="1" dirty="0" smtClean="0">
                <a:solidFill>
                  <a:schemeClr val="bg1"/>
                </a:solidFill>
                <a:latin typeface="+mj-lt"/>
              </a:rPr>
              <a:t>NGOs (%)</a:t>
            </a:r>
            <a:endParaRPr lang="en-US" sz="4000" b="1" dirty="0">
              <a:solidFill>
                <a:schemeClr val="bg1"/>
              </a:solidFill>
              <a:latin typeface="+mj-lt"/>
            </a:endParaRPr>
          </a:p>
          <a:p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7724251"/>
              </p:ext>
            </p:extLst>
          </p:nvPr>
        </p:nvGraphicFramePr>
        <p:xfrm>
          <a:off x="467238" y="1151659"/>
          <a:ext cx="11348581" cy="4133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531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503" y="2219741"/>
            <a:ext cx="120874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tabLst>
                <a:tab pos="1489075" algn="l"/>
              </a:tabLst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Increase in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dropouts (84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%)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1489075" algn="l"/>
              </a:tabLst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Increased absenteeism and irregular attendance in school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(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80%) 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1489075" algn="l"/>
              </a:tabLst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Malnutrition will impact on learning ability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(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72%)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1489075" algn="l"/>
              </a:tabLst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Increase in child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labor 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to support the family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income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(71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%)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1489075" algn="l"/>
              </a:tabLst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Learners lagging behind due to lack of household support (67%)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1489075" algn="l"/>
              </a:tabLst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Increase in early marriage (58%)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1489075" algn="l"/>
              </a:tabLst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Children may be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withdrawn from education due 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to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other priority household 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cost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(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57% )	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1489075" algn="l"/>
              </a:tabLst>
            </a:pPr>
            <a:r>
              <a:rPr lang="en-US" sz="3200" dirty="0">
                <a:solidFill>
                  <a:schemeClr val="bg1"/>
                </a:solidFill>
                <a:latin typeface="+mj-lt"/>
              </a:rPr>
              <a:t>Increased early pregnancy (30%)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2224" y="398205"/>
            <a:ext cx="11252247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+mj-lt"/>
              </a:rPr>
              <a:t>Anticipated Challenges for the learners 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+mj-lt"/>
              </a:rPr>
              <a:t>(Respondents Perception Sequenced in order of weightage)</a:t>
            </a:r>
          </a:p>
        </p:txBody>
      </p:sp>
      <p:sp>
        <p:nvSpPr>
          <p:cNvPr id="4" name="Google Shape;425;p38"/>
          <p:cNvSpPr/>
          <p:nvPr/>
        </p:nvSpPr>
        <p:spPr>
          <a:xfrm>
            <a:off x="10613040" y="1620040"/>
            <a:ext cx="1104911" cy="1088368"/>
          </a:xfrm>
          <a:custGeom>
            <a:avLst/>
            <a:gdLst/>
            <a:ahLst/>
            <a:cxnLst/>
            <a:rect l="l" t="t" r="r" b="b"/>
            <a:pathLst>
              <a:path w="20975" h="20659" extrusionOk="0">
                <a:moveTo>
                  <a:pt x="10317" y="1704"/>
                </a:moveTo>
                <a:lnTo>
                  <a:pt x="10269" y="1728"/>
                </a:lnTo>
                <a:lnTo>
                  <a:pt x="10171" y="1825"/>
                </a:lnTo>
                <a:lnTo>
                  <a:pt x="10123" y="1947"/>
                </a:lnTo>
                <a:lnTo>
                  <a:pt x="10098" y="2069"/>
                </a:lnTo>
                <a:lnTo>
                  <a:pt x="10074" y="2190"/>
                </a:lnTo>
                <a:lnTo>
                  <a:pt x="10050" y="2336"/>
                </a:lnTo>
                <a:lnTo>
                  <a:pt x="10050" y="2482"/>
                </a:lnTo>
                <a:lnTo>
                  <a:pt x="10098" y="2653"/>
                </a:lnTo>
                <a:lnTo>
                  <a:pt x="10123" y="2701"/>
                </a:lnTo>
                <a:lnTo>
                  <a:pt x="10147" y="2774"/>
                </a:lnTo>
                <a:lnTo>
                  <a:pt x="10196" y="2799"/>
                </a:lnTo>
                <a:lnTo>
                  <a:pt x="10244" y="2823"/>
                </a:lnTo>
                <a:lnTo>
                  <a:pt x="10342" y="2823"/>
                </a:lnTo>
                <a:lnTo>
                  <a:pt x="10439" y="2774"/>
                </a:lnTo>
                <a:lnTo>
                  <a:pt x="10463" y="2726"/>
                </a:lnTo>
                <a:lnTo>
                  <a:pt x="10488" y="2677"/>
                </a:lnTo>
                <a:lnTo>
                  <a:pt x="10488" y="2580"/>
                </a:lnTo>
                <a:lnTo>
                  <a:pt x="10488" y="2482"/>
                </a:lnTo>
                <a:lnTo>
                  <a:pt x="10463" y="2263"/>
                </a:lnTo>
                <a:lnTo>
                  <a:pt x="10463" y="1850"/>
                </a:lnTo>
                <a:lnTo>
                  <a:pt x="10439" y="1777"/>
                </a:lnTo>
                <a:lnTo>
                  <a:pt x="10390" y="1728"/>
                </a:lnTo>
                <a:lnTo>
                  <a:pt x="10317" y="1704"/>
                </a:lnTo>
                <a:close/>
                <a:moveTo>
                  <a:pt x="8054" y="1"/>
                </a:moveTo>
                <a:lnTo>
                  <a:pt x="7981" y="25"/>
                </a:lnTo>
                <a:lnTo>
                  <a:pt x="7933" y="122"/>
                </a:lnTo>
                <a:lnTo>
                  <a:pt x="7908" y="220"/>
                </a:lnTo>
                <a:lnTo>
                  <a:pt x="7884" y="439"/>
                </a:lnTo>
                <a:lnTo>
                  <a:pt x="7908" y="852"/>
                </a:lnTo>
                <a:lnTo>
                  <a:pt x="7933" y="1071"/>
                </a:lnTo>
                <a:lnTo>
                  <a:pt x="7957" y="1290"/>
                </a:lnTo>
                <a:lnTo>
                  <a:pt x="8054" y="1704"/>
                </a:lnTo>
                <a:lnTo>
                  <a:pt x="8103" y="2044"/>
                </a:lnTo>
                <a:lnTo>
                  <a:pt x="8200" y="2458"/>
                </a:lnTo>
                <a:lnTo>
                  <a:pt x="8273" y="2653"/>
                </a:lnTo>
                <a:lnTo>
                  <a:pt x="8371" y="2823"/>
                </a:lnTo>
                <a:lnTo>
                  <a:pt x="8468" y="2969"/>
                </a:lnTo>
                <a:lnTo>
                  <a:pt x="8541" y="2993"/>
                </a:lnTo>
                <a:lnTo>
                  <a:pt x="8614" y="3042"/>
                </a:lnTo>
                <a:lnTo>
                  <a:pt x="8711" y="3042"/>
                </a:lnTo>
                <a:lnTo>
                  <a:pt x="8784" y="2993"/>
                </a:lnTo>
                <a:lnTo>
                  <a:pt x="8857" y="2920"/>
                </a:lnTo>
                <a:lnTo>
                  <a:pt x="8857" y="2847"/>
                </a:lnTo>
                <a:lnTo>
                  <a:pt x="8857" y="2726"/>
                </a:lnTo>
                <a:lnTo>
                  <a:pt x="8809" y="2604"/>
                </a:lnTo>
                <a:lnTo>
                  <a:pt x="8711" y="2385"/>
                </a:lnTo>
                <a:lnTo>
                  <a:pt x="8614" y="2044"/>
                </a:lnTo>
                <a:lnTo>
                  <a:pt x="8517" y="1704"/>
                </a:lnTo>
                <a:lnTo>
                  <a:pt x="8444" y="1290"/>
                </a:lnTo>
                <a:lnTo>
                  <a:pt x="8395" y="876"/>
                </a:lnTo>
                <a:lnTo>
                  <a:pt x="8322" y="487"/>
                </a:lnTo>
                <a:lnTo>
                  <a:pt x="8273" y="293"/>
                </a:lnTo>
                <a:lnTo>
                  <a:pt x="8225" y="98"/>
                </a:lnTo>
                <a:lnTo>
                  <a:pt x="8176" y="25"/>
                </a:lnTo>
                <a:lnTo>
                  <a:pt x="8103" y="1"/>
                </a:lnTo>
                <a:close/>
                <a:moveTo>
                  <a:pt x="12483" y="1"/>
                </a:moveTo>
                <a:lnTo>
                  <a:pt x="12337" y="122"/>
                </a:lnTo>
                <a:lnTo>
                  <a:pt x="12239" y="244"/>
                </a:lnTo>
                <a:lnTo>
                  <a:pt x="12142" y="414"/>
                </a:lnTo>
                <a:lnTo>
                  <a:pt x="12093" y="585"/>
                </a:lnTo>
                <a:lnTo>
                  <a:pt x="11996" y="949"/>
                </a:lnTo>
                <a:lnTo>
                  <a:pt x="11923" y="1290"/>
                </a:lnTo>
                <a:lnTo>
                  <a:pt x="11753" y="2166"/>
                </a:lnTo>
                <a:lnTo>
                  <a:pt x="11631" y="2531"/>
                </a:lnTo>
                <a:lnTo>
                  <a:pt x="11607" y="2701"/>
                </a:lnTo>
                <a:lnTo>
                  <a:pt x="11607" y="2799"/>
                </a:lnTo>
                <a:lnTo>
                  <a:pt x="11607" y="2872"/>
                </a:lnTo>
                <a:lnTo>
                  <a:pt x="11655" y="2969"/>
                </a:lnTo>
                <a:lnTo>
                  <a:pt x="11753" y="3018"/>
                </a:lnTo>
                <a:lnTo>
                  <a:pt x="11850" y="3042"/>
                </a:lnTo>
                <a:lnTo>
                  <a:pt x="11947" y="3018"/>
                </a:lnTo>
                <a:lnTo>
                  <a:pt x="12069" y="2920"/>
                </a:lnTo>
                <a:lnTo>
                  <a:pt x="12142" y="2774"/>
                </a:lnTo>
                <a:lnTo>
                  <a:pt x="12191" y="2604"/>
                </a:lnTo>
                <a:lnTo>
                  <a:pt x="12239" y="2434"/>
                </a:lnTo>
                <a:lnTo>
                  <a:pt x="12288" y="2069"/>
                </a:lnTo>
                <a:lnTo>
                  <a:pt x="12337" y="1752"/>
                </a:lnTo>
                <a:lnTo>
                  <a:pt x="12458" y="974"/>
                </a:lnTo>
                <a:lnTo>
                  <a:pt x="12556" y="585"/>
                </a:lnTo>
                <a:lnTo>
                  <a:pt x="12604" y="390"/>
                </a:lnTo>
                <a:lnTo>
                  <a:pt x="12677" y="220"/>
                </a:lnTo>
                <a:lnTo>
                  <a:pt x="12702" y="171"/>
                </a:lnTo>
                <a:lnTo>
                  <a:pt x="12702" y="122"/>
                </a:lnTo>
                <a:lnTo>
                  <a:pt x="12653" y="25"/>
                </a:lnTo>
                <a:lnTo>
                  <a:pt x="12629" y="1"/>
                </a:lnTo>
                <a:close/>
                <a:moveTo>
                  <a:pt x="14089" y="2507"/>
                </a:moveTo>
                <a:lnTo>
                  <a:pt x="13991" y="2555"/>
                </a:lnTo>
                <a:lnTo>
                  <a:pt x="13918" y="2628"/>
                </a:lnTo>
                <a:lnTo>
                  <a:pt x="13845" y="2726"/>
                </a:lnTo>
                <a:lnTo>
                  <a:pt x="13797" y="2847"/>
                </a:lnTo>
                <a:lnTo>
                  <a:pt x="13699" y="3066"/>
                </a:lnTo>
                <a:lnTo>
                  <a:pt x="13651" y="3212"/>
                </a:lnTo>
                <a:lnTo>
                  <a:pt x="13651" y="3334"/>
                </a:lnTo>
                <a:lnTo>
                  <a:pt x="13651" y="3383"/>
                </a:lnTo>
                <a:lnTo>
                  <a:pt x="13675" y="3431"/>
                </a:lnTo>
                <a:lnTo>
                  <a:pt x="13724" y="3456"/>
                </a:lnTo>
                <a:lnTo>
                  <a:pt x="13772" y="3480"/>
                </a:lnTo>
                <a:lnTo>
                  <a:pt x="13821" y="3504"/>
                </a:lnTo>
                <a:lnTo>
                  <a:pt x="13894" y="3480"/>
                </a:lnTo>
                <a:lnTo>
                  <a:pt x="13918" y="3456"/>
                </a:lnTo>
                <a:lnTo>
                  <a:pt x="13967" y="3407"/>
                </a:lnTo>
                <a:lnTo>
                  <a:pt x="14040" y="3212"/>
                </a:lnTo>
                <a:lnTo>
                  <a:pt x="14089" y="3018"/>
                </a:lnTo>
                <a:lnTo>
                  <a:pt x="14162" y="2799"/>
                </a:lnTo>
                <a:lnTo>
                  <a:pt x="14210" y="2701"/>
                </a:lnTo>
                <a:lnTo>
                  <a:pt x="14235" y="2604"/>
                </a:lnTo>
                <a:lnTo>
                  <a:pt x="14210" y="2555"/>
                </a:lnTo>
                <a:lnTo>
                  <a:pt x="14186" y="2531"/>
                </a:lnTo>
                <a:lnTo>
                  <a:pt x="14137" y="2507"/>
                </a:lnTo>
                <a:close/>
                <a:moveTo>
                  <a:pt x="6692" y="2385"/>
                </a:moveTo>
                <a:lnTo>
                  <a:pt x="6667" y="2409"/>
                </a:lnTo>
                <a:lnTo>
                  <a:pt x="6594" y="2507"/>
                </a:lnTo>
                <a:lnTo>
                  <a:pt x="6570" y="2628"/>
                </a:lnTo>
                <a:lnTo>
                  <a:pt x="6594" y="2774"/>
                </a:lnTo>
                <a:lnTo>
                  <a:pt x="6619" y="2920"/>
                </a:lnTo>
                <a:lnTo>
                  <a:pt x="6740" y="3188"/>
                </a:lnTo>
                <a:lnTo>
                  <a:pt x="6838" y="3431"/>
                </a:lnTo>
                <a:lnTo>
                  <a:pt x="6886" y="3504"/>
                </a:lnTo>
                <a:lnTo>
                  <a:pt x="6935" y="3553"/>
                </a:lnTo>
                <a:lnTo>
                  <a:pt x="7008" y="3553"/>
                </a:lnTo>
                <a:lnTo>
                  <a:pt x="7081" y="3529"/>
                </a:lnTo>
                <a:lnTo>
                  <a:pt x="7130" y="3504"/>
                </a:lnTo>
                <a:lnTo>
                  <a:pt x="7154" y="3456"/>
                </a:lnTo>
                <a:lnTo>
                  <a:pt x="7178" y="3383"/>
                </a:lnTo>
                <a:lnTo>
                  <a:pt x="7154" y="3310"/>
                </a:lnTo>
                <a:lnTo>
                  <a:pt x="6935" y="2823"/>
                </a:lnTo>
                <a:lnTo>
                  <a:pt x="6862" y="2604"/>
                </a:lnTo>
                <a:lnTo>
                  <a:pt x="6813" y="2507"/>
                </a:lnTo>
                <a:lnTo>
                  <a:pt x="6740" y="2409"/>
                </a:lnTo>
                <a:lnTo>
                  <a:pt x="6692" y="2385"/>
                </a:lnTo>
                <a:close/>
                <a:moveTo>
                  <a:pt x="16668" y="2020"/>
                </a:moveTo>
                <a:lnTo>
                  <a:pt x="16595" y="2044"/>
                </a:lnTo>
                <a:lnTo>
                  <a:pt x="16546" y="2093"/>
                </a:lnTo>
                <a:lnTo>
                  <a:pt x="16303" y="2409"/>
                </a:lnTo>
                <a:lnTo>
                  <a:pt x="16084" y="2726"/>
                </a:lnTo>
                <a:lnTo>
                  <a:pt x="15889" y="3042"/>
                </a:lnTo>
                <a:lnTo>
                  <a:pt x="15719" y="3383"/>
                </a:lnTo>
                <a:lnTo>
                  <a:pt x="15573" y="3626"/>
                </a:lnTo>
                <a:lnTo>
                  <a:pt x="15427" y="3894"/>
                </a:lnTo>
                <a:lnTo>
                  <a:pt x="15281" y="4137"/>
                </a:lnTo>
                <a:lnTo>
                  <a:pt x="15184" y="4380"/>
                </a:lnTo>
                <a:lnTo>
                  <a:pt x="15159" y="4453"/>
                </a:lnTo>
                <a:lnTo>
                  <a:pt x="15184" y="4502"/>
                </a:lnTo>
                <a:lnTo>
                  <a:pt x="15232" y="4575"/>
                </a:lnTo>
                <a:lnTo>
                  <a:pt x="15330" y="4624"/>
                </a:lnTo>
                <a:lnTo>
                  <a:pt x="15427" y="4624"/>
                </a:lnTo>
                <a:lnTo>
                  <a:pt x="15549" y="4575"/>
                </a:lnTo>
                <a:lnTo>
                  <a:pt x="15646" y="4502"/>
                </a:lnTo>
                <a:lnTo>
                  <a:pt x="15743" y="4380"/>
                </a:lnTo>
                <a:lnTo>
                  <a:pt x="15816" y="4259"/>
                </a:lnTo>
                <a:lnTo>
                  <a:pt x="15962" y="3991"/>
                </a:lnTo>
                <a:lnTo>
                  <a:pt x="16060" y="3723"/>
                </a:lnTo>
                <a:lnTo>
                  <a:pt x="16352" y="3091"/>
                </a:lnTo>
                <a:lnTo>
                  <a:pt x="16498" y="2872"/>
                </a:lnTo>
                <a:lnTo>
                  <a:pt x="16619" y="2677"/>
                </a:lnTo>
                <a:lnTo>
                  <a:pt x="16765" y="2458"/>
                </a:lnTo>
                <a:lnTo>
                  <a:pt x="16887" y="2239"/>
                </a:lnTo>
                <a:lnTo>
                  <a:pt x="16911" y="2166"/>
                </a:lnTo>
                <a:lnTo>
                  <a:pt x="16887" y="2117"/>
                </a:lnTo>
                <a:lnTo>
                  <a:pt x="16838" y="2069"/>
                </a:lnTo>
                <a:lnTo>
                  <a:pt x="16790" y="2044"/>
                </a:lnTo>
                <a:lnTo>
                  <a:pt x="16741" y="2020"/>
                </a:lnTo>
                <a:close/>
                <a:moveTo>
                  <a:pt x="3869" y="2020"/>
                </a:moveTo>
                <a:lnTo>
                  <a:pt x="3820" y="2044"/>
                </a:lnTo>
                <a:lnTo>
                  <a:pt x="3796" y="2044"/>
                </a:lnTo>
                <a:lnTo>
                  <a:pt x="3747" y="2093"/>
                </a:lnTo>
                <a:lnTo>
                  <a:pt x="3723" y="2190"/>
                </a:lnTo>
                <a:lnTo>
                  <a:pt x="3747" y="2263"/>
                </a:lnTo>
                <a:lnTo>
                  <a:pt x="3796" y="2312"/>
                </a:lnTo>
                <a:lnTo>
                  <a:pt x="3820" y="2385"/>
                </a:lnTo>
                <a:lnTo>
                  <a:pt x="3869" y="2531"/>
                </a:lnTo>
                <a:lnTo>
                  <a:pt x="3991" y="2799"/>
                </a:lnTo>
                <a:lnTo>
                  <a:pt x="4185" y="3188"/>
                </a:lnTo>
                <a:lnTo>
                  <a:pt x="4404" y="3577"/>
                </a:lnTo>
                <a:lnTo>
                  <a:pt x="4599" y="3869"/>
                </a:lnTo>
                <a:lnTo>
                  <a:pt x="4818" y="4161"/>
                </a:lnTo>
                <a:lnTo>
                  <a:pt x="5086" y="4405"/>
                </a:lnTo>
                <a:lnTo>
                  <a:pt x="5207" y="4526"/>
                </a:lnTo>
                <a:lnTo>
                  <a:pt x="5378" y="4624"/>
                </a:lnTo>
                <a:lnTo>
                  <a:pt x="5475" y="4648"/>
                </a:lnTo>
                <a:lnTo>
                  <a:pt x="5572" y="4648"/>
                </a:lnTo>
                <a:lnTo>
                  <a:pt x="5645" y="4599"/>
                </a:lnTo>
                <a:lnTo>
                  <a:pt x="5694" y="4526"/>
                </a:lnTo>
                <a:lnTo>
                  <a:pt x="5718" y="4453"/>
                </a:lnTo>
                <a:lnTo>
                  <a:pt x="5718" y="4356"/>
                </a:lnTo>
                <a:lnTo>
                  <a:pt x="5694" y="4283"/>
                </a:lnTo>
                <a:lnTo>
                  <a:pt x="5621" y="4210"/>
                </a:lnTo>
                <a:lnTo>
                  <a:pt x="5451" y="4088"/>
                </a:lnTo>
                <a:lnTo>
                  <a:pt x="5329" y="3991"/>
                </a:lnTo>
                <a:lnTo>
                  <a:pt x="5086" y="3723"/>
                </a:lnTo>
                <a:lnTo>
                  <a:pt x="4867" y="3431"/>
                </a:lnTo>
                <a:lnTo>
                  <a:pt x="4672" y="3139"/>
                </a:lnTo>
                <a:lnTo>
                  <a:pt x="4526" y="2847"/>
                </a:lnTo>
                <a:lnTo>
                  <a:pt x="4380" y="2580"/>
                </a:lnTo>
                <a:lnTo>
                  <a:pt x="4210" y="2288"/>
                </a:lnTo>
                <a:lnTo>
                  <a:pt x="4112" y="2166"/>
                </a:lnTo>
                <a:lnTo>
                  <a:pt x="4015" y="2069"/>
                </a:lnTo>
                <a:lnTo>
                  <a:pt x="3966" y="2044"/>
                </a:lnTo>
                <a:lnTo>
                  <a:pt x="3918" y="2020"/>
                </a:lnTo>
                <a:close/>
                <a:moveTo>
                  <a:pt x="3601" y="4843"/>
                </a:moveTo>
                <a:lnTo>
                  <a:pt x="3577" y="4891"/>
                </a:lnTo>
                <a:lnTo>
                  <a:pt x="3577" y="4916"/>
                </a:lnTo>
                <a:lnTo>
                  <a:pt x="3577" y="4964"/>
                </a:lnTo>
                <a:lnTo>
                  <a:pt x="3601" y="5062"/>
                </a:lnTo>
                <a:lnTo>
                  <a:pt x="3674" y="5135"/>
                </a:lnTo>
                <a:lnTo>
                  <a:pt x="3747" y="5183"/>
                </a:lnTo>
                <a:lnTo>
                  <a:pt x="3845" y="5281"/>
                </a:lnTo>
                <a:lnTo>
                  <a:pt x="3966" y="5354"/>
                </a:lnTo>
                <a:lnTo>
                  <a:pt x="4234" y="5500"/>
                </a:lnTo>
                <a:lnTo>
                  <a:pt x="4404" y="5500"/>
                </a:lnTo>
                <a:lnTo>
                  <a:pt x="4477" y="5451"/>
                </a:lnTo>
                <a:lnTo>
                  <a:pt x="4502" y="5402"/>
                </a:lnTo>
                <a:lnTo>
                  <a:pt x="4526" y="5329"/>
                </a:lnTo>
                <a:lnTo>
                  <a:pt x="4502" y="5256"/>
                </a:lnTo>
                <a:lnTo>
                  <a:pt x="4477" y="5183"/>
                </a:lnTo>
                <a:lnTo>
                  <a:pt x="4380" y="5135"/>
                </a:lnTo>
                <a:lnTo>
                  <a:pt x="4137" y="5013"/>
                </a:lnTo>
                <a:lnTo>
                  <a:pt x="3918" y="4891"/>
                </a:lnTo>
                <a:lnTo>
                  <a:pt x="3820" y="4867"/>
                </a:lnTo>
                <a:lnTo>
                  <a:pt x="3747" y="4843"/>
                </a:lnTo>
                <a:close/>
                <a:moveTo>
                  <a:pt x="17106" y="4891"/>
                </a:moveTo>
                <a:lnTo>
                  <a:pt x="16960" y="4940"/>
                </a:lnTo>
                <a:lnTo>
                  <a:pt x="16814" y="5037"/>
                </a:lnTo>
                <a:lnTo>
                  <a:pt x="16668" y="5159"/>
                </a:lnTo>
                <a:lnTo>
                  <a:pt x="16498" y="5305"/>
                </a:lnTo>
                <a:lnTo>
                  <a:pt x="16473" y="5354"/>
                </a:lnTo>
                <a:lnTo>
                  <a:pt x="16473" y="5402"/>
                </a:lnTo>
                <a:lnTo>
                  <a:pt x="16473" y="5451"/>
                </a:lnTo>
                <a:lnTo>
                  <a:pt x="16498" y="5500"/>
                </a:lnTo>
                <a:lnTo>
                  <a:pt x="16546" y="5524"/>
                </a:lnTo>
                <a:lnTo>
                  <a:pt x="16571" y="5548"/>
                </a:lnTo>
                <a:lnTo>
                  <a:pt x="16644" y="5548"/>
                </a:lnTo>
                <a:lnTo>
                  <a:pt x="16692" y="5524"/>
                </a:lnTo>
                <a:lnTo>
                  <a:pt x="16838" y="5402"/>
                </a:lnTo>
                <a:lnTo>
                  <a:pt x="17009" y="5256"/>
                </a:lnTo>
                <a:lnTo>
                  <a:pt x="17106" y="5135"/>
                </a:lnTo>
                <a:lnTo>
                  <a:pt x="17179" y="4964"/>
                </a:lnTo>
                <a:lnTo>
                  <a:pt x="17179" y="4940"/>
                </a:lnTo>
                <a:lnTo>
                  <a:pt x="17155" y="4916"/>
                </a:lnTo>
                <a:lnTo>
                  <a:pt x="17130" y="4891"/>
                </a:lnTo>
                <a:close/>
                <a:moveTo>
                  <a:pt x="19539" y="5500"/>
                </a:moveTo>
                <a:lnTo>
                  <a:pt x="19442" y="5524"/>
                </a:lnTo>
                <a:lnTo>
                  <a:pt x="19320" y="5548"/>
                </a:lnTo>
                <a:lnTo>
                  <a:pt x="19101" y="5646"/>
                </a:lnTo>
                <a:lnTo>
                  <a:pt x="18688" y="5865"/>
                </a:lnTo>
                <a:lnTo>
                  <a:pt x="18006" y="6157"/>
                </a:lnTo>
                <a:lnTo>
                  <a:pt x="17349" y="6497"/>
                </a:lnTo>
                <a:lnTo>
                  <a:pt x="17276" y="6546"/>
                </a:lnTo>
                <a:lnTo>
                  <a:pt x="17252" y="6619"/>
                </a:lnTo>
                <a:lnTo>
                  <a:pt x="17252" y="6692"/>
                </a:lnTo>
                <a:lnTo>
                  <a:pt x="17276" y="6765"/>
                </a:lnTo>
                <a:lnTo>
                  <a:pt x="17301" y="6814"/>
                </a:lnTo>
                <a:lnTo>
                  <a:pt x="17374" y="6862"/>
                </a:lnTo>
                <a:lnTo>
                  <a:pt x="17422" y="6887"/>
                </a:lnTo>
                <a:lnTo>
                  <a:pt x="17520" y="6887"/>
                </a:lnTo>
                <a:lnTo>
                  <a:pt x="18201" y="6595"/>
                </a:lnTo>
                <a:lnTo>
                  <a:pt x="18858" y="6303"/>
                </a:lnTo>
                <a:lnTo>
                  <a:pt x="19345" y="6132"/>
                </a:lnTo>
                <a:lnTo>
                  <a:pt x="19466" y="6084"/>
                </a:lnTo>
                <a:lnTo>
                  <a:pt x="19588" y="6011"/>
                </a:lnTo>
                <a:lnTo>
                  <a:pt x="19685" y="5938"/>
                </a:lnTo>
                <a:lnTo>
                  <a:pt x="19734" y="5865"/>
                </a:lnTo>
                <a:lnTo>
                  <a:pt x="19758" y="5792"/>
                </a:lnTo>
                <a:lnTo>
                  <a:pt x="19782" y="5743"/>
                </a:lnTo>
                <a:lnTo>
                  <a:pt x="19734" y="5621"/>
                </a:lnTo>
                <a:lnTo>
                  <a:pt x="19709" y="5573"/>
                </a:lnTo>
                <a:lnTo>
                  <a:pt x="19661" y="5548"/>
                </a:lnTo>
                <a:lnTo>
                  <a:pt x="19612" y="5524"/>
                </a:lnTo>
                <a:lnTo>
                  <a:pt x="19539" y="5500"/>
                </a:lnTo>
                <a:close/>
                <a:moveTo>
                  <a:pt x="998" y="5694"/>
                </a:moveTo>
                <a:lnTo>
                  <a:pt x="949" y="5719"/>
                </a:lnTo>
                <a:lnTo>
                  <a:pt x="925" y="5767"/>
                </a:lnTo>
                <a:lnTo>
                  <a:pt x="901" y="5865"/>
                </a:lnTo>
                <a:lnTo>
                  <a:pt x="925" y="5938"/>
                </a:lnTo>
                <a:lnTo>
                  <a:pt x="949" y="6011"/>
                </a:lnTo>
                <a:lnTo>
                  <a:pt x="1022" y="6084"/>
                </a:lnTo>
                <a:lnTo>
                  <a:pt x="1193" y="6230"/>
                </a:lnTo>
                <a:lnTo>
                  <a:pt x="1412" y="6327"/>
                </a:lnTo>
                <a:lnTo>
                  <a:pt x="1874" y="6522"/>
                </a:lnTo>
                <a:lnTo>
                  <a:pt x="2093" y="6595"/>
                </a:lnTo>
                <a:lnTo>
                  <a:pt x="2239" y="6643"/>
                </a:lnTo>
                <a:lnTo>
                  <a:pt x="2677" y="6887"/>
                </a:lnTo>
                <a:lnTo>
                  <a:pt x="3139" y="7130"/>
                </a:lnTo>
                <a:lnTo>
                  <a:pt x="3383" y="7276"/>
                </a:lnTo>
                <a:lnTo>
                  <a:pt x="3504" y="7325"/>
                </a:lnTo>
                <a:lnTo>
                  <a:pt x="3577" y="7325"/>
                </a:lnTo>
                <a:lnTo>
                  <a:pt x="3650" y="7300"/>
                </a:lnTo>
                <a:lnTo>
                  <a:pt x="3699" y="7252"/>
                </a:lnTo>
                <a:lnTo>
                  <a:pt x="3723" y="7203"/>
                </a:lnTo>
                <a:lnTo>
                  <a:pt x="3747" y="7130"/>
                </a:lnTo>
                <a:lnTo>
                  <a:pt x="3723" y="7057"/>
                </a:lnTo>
                <a:lnTo>
                  <a:pt x="3650" y="6935"/>
                </a:lnTo>
                <a:lnTo>
                  <a:pt x="3529" y="6814"/>
                </a:lnTo>
                <a:lnTo>
                  <a:pt x="3383" y="6692"/>
                </a:lnTo>
                <a:lnTo>
                  <a:pt x="3212" y="6595"/>
                </a:lnTo>
                <a:lnTo>
                  <a:pt x="2847" y="6424"/>
                </a:lnTo>
                <a:lnTo>
                  <a:pt x="2531" y="6278"/>
                </a:lnTo>
                <a:lnTo>
                  <a:pt x="2166" y="6108"/>
                </a:lnTo>
                <a:lnTo>
                  <a:pt x="1777" y="5962"/>
                </a:lnTo>
                <a:lnTo>
                  <a:pt x="1022" y="5694"/>
                </a:lnTo>
                <a:close/>
                <a:moveTo>
                  <a:pt x="18396" y="8274"/>
                </a:moveTo>
                <a:lnTo>
                  <a:pt x="18128" y="8298"/>
                </a:lnTo>
                <a:lnTo>
                  <a:pt x="17982" y="8322"/>
                </a:lnTo>
                <a:lnTo>
                  <a:pt x="17885" y="8371"/>
                </a:lnTo>
                <a:lnTo>
                  <a:pt x="17812" y="8420"/>
                </a:lnTo>
                <a:lnTo>
                  <a:pt x="17787" y="8468"/>
                </a:lnTo>
                <a:lnTo>
                  <a:pt x="17787" y="8541"/>
                </a:lnTo>
                <a:lnTo>
                  <a:pt x="17787" y="8590"/>
                </a:lnTo>
                <a:lnTo>
                  <a:pt x="17812" y="8663"/>
                </a:lnTo>
                <a:lnTo>
                  <a:pt x="17860" y="8712"/>
                </a:lnTo>
                <a:lnTo>
                  <a:pt x="17909" y="8736"/>
                </a:lnTo>
                <a:lnTo>
                  <a:pt x="17982" y="8736"/>
                </a:lnTo>
                <a:lnTo>
                  <a:pt x="18201" y="8712"/>
                </a:lnTo>
                <a:lnTo>
                  <a:pt x="18517" y="8663"/>
                </a:lnTo>
                <a:lnTo>
                  <a:pt x="18663" y="8590"/>
                </a:lnTo>
                <a:lnTo>
                  <a:pt x="18785" y="8541"/>
                </a:lnTo>
                <a:lnTo>
                  <a:pt x="18858" y="8468"/>
                </a:lnTo>
                <a:lnTo>
                  <a:pt x="18858" y="8420"/>
                </a:lnTo>
                <a:lnTo>
                  <a:pt x="18858" y="8395"/>
                </a:lnTo>
                <a:lnTo>
                  <a:pt x="18809" y="8347"/>
                </a:lnTo>
                <a:lnTo>
                  <a:pt x="18761" y="8322"/>
                </a:lnTo>
                <a:lnTo>
                  <a:pt x="18639" y="8274"/>
                </a:lnTo>
                <a:close/>
                <a:moveTo>
                  <a:pt x="2020" y="8201"/>
                </a:moveTo>
                <a:lnTo>
                  <a:pt x="1947" y="8225"/>
                </a:lnTo>
                <a:lnTo>
                  <a:pt x="1898" y="8249"/>
                </a:lnTo>
                <a:lnTo>
                  <a:pt x="1874" y="8274"/>
                </a:lnTo>
                <a:lnTo>
                  <a:pt x="1850" y="8322"/>
                </a:lnTo>
                <a:lnTo>
                  <a:pt x="1850" y="8395"/>
                </a:lnTo>
                <a:lnTo>
                  <a:pt x="1850" y="8444"/>
                </a:lnTo>
                <a:lnTo>
                  <a:pt x="1874" y="8493"/>
                </a:lnTo>
                <a:lnTo>
                  <a:pt x="1923" y="8517"/>
                </a:lnTo>
                <a:lnTo>
                  <a:pt x="2093" y="8614"/>
                </a:lnTo>
                <a:lnTo>
                  <a:pt x="2288" y="8687"/>
                </a:lnTo>
                <a:lnTo>
                  <a:pt x="2482" y="8736"/>
                </a:lnTo>
                <a:lnTo>
                  <a:pt x="2701" y="8760"/>
                </a:lnTo>
                <a:lnTo>
                  <a:pt x="2774" y="8760"/>
                </a:lnTo>
                <a:lnTo>
                  <a:pt x="2823" y="8712"/>
                </a:lnTo>
                <a:lnTo>
                  <a:pt x="2872" y="8663"/>
                </a:lnTo>
                <a:lnTo>
                  <a:pt x="2896" y="8590"/>
                </a:lnTo>
                <a:lnTo>
                  <a:pt x="2896" y="8517"/>
                </a:lnTo>
                <a:lnTo>
                  <a:pt x="2872" y="8444"/>
                </a:lnTo>
                <a:lnTo>
                  <a:pt x="2823" y="8395"/>
                </a:lnTo>
                <a:lnTo>
                  <a:pt x="2750" y="8347"/>
                </a:lnTo>
                <a:lnTo>
                  <a:pt x="2385" y="8274"/>
                </a:lnTo>
                <a:lnTo>
                  <a:pt x="2190" y="8225"/>
                </a:lnTo>
                <a:lnTo>
                  <a:pt x="2020" y="8201"/>
                </a:lnTo>
                <a:close/>
                <a:moveTo>
                  <a:pt x="18517" y="9904"/>
                </a:moveTo>
                <a:lnTo>
                  <a:pt x="18323" y="9928"/>
                </a:lnTo>
                <a:lnTo>
                  <a:pt x="18177" y="9952"/>
                </a:lnTo>
                <a:lnTo>
                  <a:pt x="18031" y="10050"/>
                </a:lnTo>
                <a:lnTo>
                  <a:pt x="18006" y="10074"/>
                </a:lnTo>
                <a:lnTo>
                  <a:pt x="18006" y="10123"/>
                </a:lnTo>
                <a:lnTo>
                  <a:pt x="18128" y="10220"/>
                </a:lnTo>
                <a:lnTo>
                  <a:pt x="18274" y="10293"/>
                </a:lnTo>
                <a:lnTo>
                  <a:pt x="18420" y="10317"/>
                </a:lnTo>
                <a:lnTo>
                  <a:pt x="18590" y="10342"/>
                </a:lnTo>
                <a:lnTo>
                  <a:pt x="18931" y="10366"/>
                </a:lnTo>
                <a:lnTo>
                  <a:pt x="19247" y="10366"/>
                </a:lnTo>
                <a:lnTo>
                  <a:pt x="19661" y="10390"/>
                </a:lnTo>
                <a:lnTo>
                  <a:pt x="20074" y="10415"/>
                </a:lnTo>
                <a:lnTo>
                  <a:pt x="20293" y="10415"/>
                </a:lnTo>
                <a:lnTo>
                  <a:pt x="20512" y="10390"/>
                </a:lnTo>
                <a:lnTo>
                  <a:pt x="20707" y="10366"/>
                </a:lnTo>
                <a:lnTo>
                  <a:pt x="20902" y="10293"/>
                </a:lnTo>
                <a:lnTo>
                  <a:pt x="20950" y="10269"/>
                </a:lnTo>
                <a:lnTo>
                  <a:pt x="20975" y="10220"/>
                </a:lnTo>
                <a:lnTo>
                  <a:pt x="20975" y="10123"/>
                </a:lnTo>
                <a:lnTo>
                  <a:pt x="20926" y="10050"/>
                </a:lnTo>
                <a:lnTo>
                  <a:pt x="20853" y="10001"/>
                </a:lnTo>
                <a:lnTo>
                  <a:pt x="20707" y="9952"/>
                </a:lnTo>
                <a:lnTo>
                  <a:pt x="20512" y="9904"/>
                </a:lnTo>
                <a:lnTo>
                  <a:pt x="20147" y="9904"/>
                </a:lnTo>
                <a:lnTo>
                  <a:pt x="19782" y="9928"/>
                </a:lnTo>
                <a:lnTo>
                  <a:pt x="19418" y="9952"/>
                </a:lnTo>
                <a:lnTo>
                  <a:pt x="19077" y="9928"/>
                </a:lnTo>
                <a:lnTo>
                  <a:pt x="18688" y="9904"/>
                </a:lnTo>
                <a:close/>
                <a:moveTo>
                  <a:pt x="365" y="10123"/>
                </a:moveTo>
                <a:lnTo>
                  <a:pt x="219" y="10147"/>
                </a:lnTo>
                <a:lnTo>
                  <a:pt x="98" y="10171"/>
                </a:lnTo>
                <a:lnTo>
                  <a:pt x="25" y="10220"/>
                </a:lnTo>
                <a:lnTo>
                  <a:pt x="0" y="10269"/>
                </a:lnTo>
                <a:lnTo>
                  <a:pt x="0" y="10317"/>
                </a:lnTo>
                <a:lnTo>
                  <a:pt x="25" y="10366"/>
                </a:lnTo>
                <a:lnTo>
                  <a:pt x="49" y="10415"/>
                </a:lnTo>
                <a:lnTo>
                  <a:pt x="146" y="10512"/>
                </a:lnTo>
                <a:lnTo>
                  <a:pt x="268" y="10561"/>
                </a:lnTo>
                <a:lnTo>
                  <a:pt x="414" y="10585"/>
                </a:lnTo>
                <a:lnTo>
                  <a:pt x="730" y="10609"/>
                </a:lnTo>
                <a:lnTo>
                  <a:pt x="974" y="10609"/>
                </a:lnTo>
                <a:lnTo>
                  <a:pt x="1923" y="10634"/>
                </a:lnTo>
                <a:lnTo>
                  <a:pt x="2847" y="10634"/>
                </a:lnTo>
                <a:lnTo>
                  <a:pt x="2945" y="10609"/>
                </a:lnTo>
                <a:lnTo>
                  <a:pt x="3018" y="10561"/>
                </a:lnTo>
                <a:lnTo>
                  <a:pt x="3066" y="10488"/>
                </a:lnTo>
                <a:lnTo>
                  <a:pt x="3066" y="10390"/>
                </a:lnTo>
                <a:lnTo>
                  <a:pt x="3066" y="10317"/>
                </a:lnTo>
                <a:lnTo>
                  <a:pt x="3018" y="10244"/>
                </a:lnTo>
                <a:lnTo>
                  <a:pt x="2945" y="10196"/>
                </a:lnTo>
                <a:lnTo>
                  <a:pt x="2847" y="10171"/>
                </a:lnTo>
                <a:lnTo>
                  <a:pt x="1850" y="10171"/>
                </a:lnTo>
                <a:lnTo>
                  <a:pt x="852" y="10147"/>
                </a:lnTo>
                <a:lnTo>
                  <a:pt x="657" y="10123"/>
                </a:lnTo>
                <a:close/>
                <a:moveTo>
                  <a:pt x="2677" y="11777"/>
                </a:moveTo>
                <a:lnTo>
                  <a:pt x="2409" y="11826"/>
                </a:lnTo>
                <a:lnTo>
                  <a:pt x="2288" y="11875"/>
                </a:lnTo>
                <a:lnTo>
                  <a:pt x="2166" y="11923"/>
                </a:lnTo>
                <a:lnTo>
                  <a:pt x="2069" y="11996"/>
                </a:lnTo>
                <a:lnTo>
                  <a:pt x="2020" y="12094"/>
                </a:lnTo>
                <a:lnTo>
                  <a:pt x="2020" y="12167"/>
                </a:lnTo>
                <a:lnTo>
                  <a:pt x="2069" y="12215"/>
                </a:lnTo>
                <a:lnTo>
                  <a:pt x="2190" y="12240"/>
                </a:lnTo>
                <a:lnTo>
                  <a:pt x="2312" y="12240"/>
                </a:lnTo>
                <a:lnTo>
                  <a:pt x="2580" y="12191"/>
                </a:lnTo>
                <a:lnTo>
                  <a:pt x="2872" y="12191"/>
                </a:lnTo>
                <a:lnTo>
                  <a:pt x="2993" y="12167"/>
                </a:lnTo>
                <a:lnTo>
                  <a:pt x="3066" y="12142"/>
                </a:lnTo>
                <a:lnTo>
                  <a:pt x="3115" y="12069"/>
                </a:lnTo>
                <a:lnTo>
                  <a:pt x="3139" y="12045"/>
                </a:lnTo>
                <a:lnTo>
                  <a:pt x="3139" y="11996"/>
                </a:lnTo>
                <a:lnTo>
                  <a:pt x="3115" y="11923"/>
                </a:lnTo>
                <a:lnTo>
                  <a:pt x="3091" y="11875"/>
                </a:lnTo>
                <a:lnTo>
                  <a:pt x="3066" y="11850"/>
                </a:lnTo>
                <a:lnTo>
                  <a:pt x="3018" y="11802"/>
                </a:lnTo>
                <a:lnTo>
                  <a:pt x="2920" y="11777"/>
                </a:lnTo>
                <a:close/>
                <a:moveTo>
                  <a:pt x="18006" y="11923"/>
                </a:moveTo>
                <a:lnTo>
                  <a:pt x="17860" y="11948"/>
                </a:lnTo>
                <a:lnTo>
                  <a:pt x="17812" y="11972"/>
                </a:lnTo>
                <a:lnTo>
                  <a:pt x="17763" y="11996"/>
                </a:lnTo>
                <a:lnTo>
                  <a:pt x="17763" y="12045"/>
                </a:lnTo>
                <a:lnTo>
                  <a:pt x="17763" y="12094"/>
                </a:lnTo>
                <a:lnTo>
                  <a:pt x="17787" y="12118"/>
                </a:lnTo>
                <a:lnTo>
                  <a:pt x="17860" y="12167"/>
                </a:lnTo>
                <a:lnTo>
                  <a:pt x="17933" y="12215"/>
                </a:lnTo>
                <a:lnTo>
                  <a:pt x="18006" y="12240"/>
                </a:lnTo>
                <a:lnTo>
                  <a:pt x="18152" y="12264"/>
                </a:lnTo>
                <a:lnTo>
                  <a:pt x="18444" y="12337"/>
                </a:lnTo>
                <a:lnTo>
                  <a:pt x="18761" y="12386"/>
                </a:lnTo>
                <a:lnTo>
                  <a:pt x="18834" y="12386"/>
                </a:lnTo>
                <a:lnTo>
                  <a:pt x="18882" y="12337"/>
                </a:lnTo>
                <a:lnTo>
                  <a:pt x="18931" y="12288"/>
                </a:lnTo>
                <a:lnTo>
                  <a:pt x="18955" y="12215"/>
                </a:lnTo>
                <a:lnTo>
                  <a:pt x="18931" y="12142"/>
                </a:lnTo>
                <a:lnTo>
                  <a:pt x="18931" y="12069"/>
                </a:lnTo>
                <a:lnTo>
                  <a:pt x="18882" y="12021"/>
                </a:lnTo>
                <a:lnTo>
                  <a:pt x="18809" y="11996"/>
                </a:lnTo>
                <a:lnTo>
                  <a:pt x="18566" y="11948"/>
                </a:lnTo>
                <a:lnTo>
                  <a:pt x="18201" y="11923"/>
                </a:lnTo>
                <a:close/>
                <a:moveTo>
                  <a:pt x="3358" y="13359"/>
                </a:moveTo>
                <a:lnTo>
                  <a:pt x="3261" y="13383"/>
                </a:lnTo>
                <a:lnTo>
                  <a:pt x="2434" y="13870"/>
                </a:lnTo>
                <a:lnTo>
                  <a:pt x="1582" y="14357"/>
                </a:lnTo>
                <a:lnTo>
                  <a:pt x="1241" y="14503"/>
                </a:lnTo>
                <a:lnTo>
                  <a:pt x="1095" y="14576"/>
                </a:lnTo>
                <a:lnTo>
                  <a:pt x="949" y="14697"/>
                </a:lnTo>
                <a:lnTo>
                  <a:pt x="925" y="14770"/>
                </a:lnTo>
                <a:lnTo>
                  <a:pt x="925" y="14843"/>
                </a:lnTo>
                <a:lnTo>
                  <a:pt x="949" y="14892"/>
                </a:lnTo>
                <a:lnTo>
                  <a:pt x="1022" y="14941"/>
                </a:lnTo>
                <a:lnTo>
                  <a:pt x="1120" y="14965"/>
                </a:lnTo>
                <a:lnTo>
                  <a:pt x="1217" y="14965"/>
                </a:lnTo>
                <a:lnTo>
                  <a:pt x="1412" y="14916"/>
                </a:lnTo>
                <a:lnTo>
                  <a:pt x="1606" y="14843"/>
                </a:lnTo>
                <a:lnTo>
                  <a:pt x="1801" y="14746"/>
                </a:lnTo>
                <a:lnTo>
                  <a:pt x="2239" y="14551"/>
                </a:lnTo>
                <a:lnTo>
                  <a:pt x="2677" y="14308"/>
                </a:lnTo>
                <a:lnTo>
                  <a:pt x="3504" y="13797"/>
                </a:lnTo>
                <a:lnTo>
                  <a:pt x="3577" y="13724"/>
                </a:lnTo>
                <a:lnTo>
                  <a:pt x="3626" y="13651"/>
                </a:lnTo>
                <a:lnTo>
                  <a:pt x="3626" y="13554"/>
                </a:lnTo>
                <a:lnTo>
                  <a:pt x="3577" y="13481"/>
                </a:lnTo>
                <a:lnTo>
                  <a:pt x="3529" y="13408"/>
                </a:lnTo>
                <a:lnTo>
                  <a:pt x="3456" y="13359"/>
                </a:lnTo>
                <a:close/>
                <a:moveTo>
                  <a:pt x="17325" y="13383"/>
                </a:moveTo>
                <a:lnTo>
                  <a:pt x="17179" y="13408"/>
                </a:lnTo>
                <a:lnTo>
                  <a:pt x="17130" y="13408"/>
                </a:lnTo>
                <a:lnTo>
                  <a:pt x="17130" y="13432"/>
                </a:lnTo>
                <a:lnTo>
                  <a:pt x="17130" y="13505"/>
                </a:lnTo>
                <a:lnTo>
                  <a:pt x="17252" y="13627"/>
                </a:lnTo>
                <a:lnTo>
                  <a:pt x="17398" y="13748"/>
                </a:lnTo>
                <a:lnTo>
                  <a:pt x="17690" y="13943"/>
                </a:lnTo>
                <a:lnTo>
                  <a:pt x="18006" y="14113"/>
                </a:lnTo>
                <a:lnTo>
                  <a:pt x="18323" y="14284"/>
                </a:lnTo>
                <a:lnTo>
                  <a:pt x="18907" y="14649"/>
                </a:lnTo>
                <a:lnTo>
                  <a:pt x="19199" y="14819"/>
                </a:lnTo>
                <a:lnTo>
                  <a:pt x="19515" y="14941"/>
                </a:lnTo>
                <a:lnTo>
                  <a:pt x="19612" y="14965"/>
                </a:lnTo>
                <a:lnTo>
                  <a:pt x="19709" y="14941"/>
                </a:lnTo>
                <a:lnTo>
                  <a:pt x="19758" y="14868"/>
                </a:lnTo>
                <a:lnTo>
                  <a:pt x="19807" y="14795"/>
                </a:lnTo>
                <a:lnTo>
                  <a:pt x="19807" y="14697"/>
                </a:lnTo>
                <a:lnTo>
                  <a:pt x="19782" y="14600"/>
                </a:lnTo>
                <a:lnTo>
                  <a:pt x="19734" y="14527"/>
                </a:lnTo>
                <a:lnTo>
                  <a:pt x="19636" y="14454"/>
                </a:lnTo>
                <a:lnTo>
                  <a:pt x="19272" y="14308"/>
                </a:lnTo>
                <a:lnTo>
                  <a:pt x="18931" y="14113"/>
                </a:lnTo>
                <a:lnTo>
                  <a:pt x="18590" y="13919"/>
                </a:lnTo>
                <a:lnTo>
                  <a:pt x="18250" y="13724"/>
                </a:lnTo>
                <a:lnTo>
                  <a:pt x="17982" y="13602"/>
                </a:lnTo>
                <a:lnTo>
                  <a:pt x="17739" y="13481"/>
                </a:lnTo>
                <a:lnTo>
                  <a:pt x="17593" y="13432"/>
                </a:lnTo>
                <a:lnTo>
                  <a:pt x="17447" y="13408"/>
                </a:lnTo>
                <a:lnTo>
                  <a:pt x="17325" y="13383"/>
                </a:lnTo>
                <a:close/>
                <a:moveTo>
                  <a:pt x="4234" y="14892"/>
                </a:moveTo>
                <a:lnTo>
                  <a:pt x="4161" y="14916"/>
                </a:lnTo>
                <a:lnTo>
                  <a:pt x="4088" y="14941"/>
                </a:lnTo>
                <a:lnTo>
                  <a:pt x="3942" y="15087"/>
                </a:lnTo>
                <a:lnTo>
                  <a:pt x="3820" y="15257"/>
                </a:lnTo>
                <a:lnTo>
                  <a:pt x="3723" y="15330"/>
                </a:lnTo>
                <a:lnTo>
                  <a:pt x="3650" y="15379"/>
                </a:lnTo>
                <a:lnTo>
                  <a:pt x="3650" y="15403"/>
                </a:lnTo>
                <a:lnTo>
                  <a:pt x="3601" y="15427"/>
                </a:lnTo>
                <a:lnTo>
                  <a:pt x="3577" y="15476"/>
                </a:lnTo>
                <a:lnTo>
                  <a:pt x="3553" y="15525"/>
                </a:lnTo>
                <a:lnTo>
                  <a:pt x="3553" y="15573"/>
                </a:lnTo>
                <a:lnTo>
                  <a:pt x="3577" y="15646"/>
                </a:lnTo>
                <a:lnTo>
                  <a:pt x="3626" y="15695"/>
                </a:lnTo>
                <a:lnTo>
                  <a:pt x="3699" y="15744"/>
                </a:lnTo>
                <a:lnTo>
                  <a:pt x="3772" y="15744"/>
                </a:lnTo>
                <a:lnTo>
                  <a:pt x="3845" y="15719"/>
                </a:lnTo>
                <a:lnTo>
                  <a:pt x="3991" y="15646"/>
                </a:lnTo>
                <a:lnTo>
                  <a:pt x="4088" y="15549"/>
                </a:lnTo>
                <a:lnTo>
                  <a:pt x="4258" y="15403"/>
                </a:lnTo>
                <a:lnTo>
                  <a:pt x="4429" y="15208"/>
                </a:lnTo>
                <a:lnTo>
                  <a:pt x="4453" y="15135"/>
                </a:lnTo>
                <a:lnTo>
                  <a:pt x="4453" y="15087"/>
                </a:lnTo>
                <a:lnTo>
                  <a:pt x="4429" y="15014"/>
                </a:lnTo>
                <a:lnTo>
                  <a:pt x="4380" y="14941"/>
                </a:lnTo>
                <a:lnTo>
                  <a:pt x="4307" y="14892"/>
                </a:lnTo>
                <a:close/>
                <a:moveTo>
                  <a:pt x="16376" y="14843"/>
                </a:moveTo>
                <a:lnTo>
                  <a:pt x="16303" y="14892"/>
                </a:lnTo>
                <a:lnTo>
                  <a:pt x="16279" y="14965"/>
                </a:lnTo>
                <a:lnTo>
                  <a:pt x="16303" y="15038"/>
                </a:lnTo>
                <a:lnTo>
                  <a:pt x="16400" y="15233"/>
                </a:lnTo>
                <a:lnTo>
                  <a:pt x="16522" y="15403"/>
                </a:lnTo>
                <a:lnTo>
                  <a:pt x="16668" y="15598"/>
                </a:lnTo>
                <a:lnTo>
                  <a:pt x="16765" y="15671"/>
                </a:lnTo>
                <a:lnTo>
                  <a:pt x="16863" y="15744"/>
                </a:lnTo>
                <a:lnTo>
                  <a:pt x="16936" y="15768"/>
                </a:lnTo>
                <a:lnTo>
                  <a:pt x="17009" y="15768"/>
                </a:lnTo>
                <a:lnTo>
                  <a:pt x="17082" y="15719"/>
                </a:lnTo>
                <a:lnTo>
                  <a:pt x="17130" y="15671"/>
                </a:lnTo>
                <a:lnTo>
                  <a:pt x="17155" y="15598"/>
                </a:lnTo>
                <a:lnTo>
                  <a:pt x="17155" y="15525"/>
                </a:lnTo>
                <a:lnTo>
                  <a:pt x="17130" y="15476"/>
                </a:lnTo>
                <a:lnTo>
                  <a:pt x="17057" y="15403"/>
                </a:lnTo>
                <a:lnTo>
                  <a:pt x="16911" y="15281"/>
                </a:lnTo>
                <a:lnTo>
                  <a:pt x="16790" y="15135"/>
                </a:lnTo>
                <a:lnTo>
                  <a:pt x="16644" y="14965"/>
                </a:lnTo>
                <a:lnTo>
                  <a:pt x="16546" y="14892"/>
                </a:lnTo>
                <a:lnTo>
                  <a:pt x="16449" y="14843"/>
                </a:lnTo>
                <a:close/>
                <a:moveTo>
                  <a:pt x="11169" y="3577"/>
                </a:moveTo>
                <a:lnTo>
                  <a:pt x="11582" y="3650"/>
                </a:lnTo>
                <a:lnTo>
                  <a:pt x="11996" y="3748"/>
                </a:lnTo>
                <a:lnTo>
                  <a:pt x="12410" y="3894"/>
                </a:lnTo>
                <a:lnTo>
                  <a:pt x="12799" y="4064"/>
                </a:lnTo>
                <a:lnTo>
                  <a:pt x="13188" y="4259"/>
                </a:lnTo>
                <a:lnTo>
                  <a:pt x="13578" y="4453"/>
                </a:lnTo>
                <a:lnTo>
                  <a:pt x="13943" y="4672"/>
                </a:lnTo>
                <a:lnTo>
                  <a:pt x="14235" y="4891"/>
                </a:lnTo>
                <a:lnTo>
                  <a:pt x="14502" y="5110"/>
                </a:lnTo>
                <a:lnTo>
                  <a:pt x="14770" y="5329"/>
                </a:lnTo>
                <a:lnTo>
                  <a:pt x="15038" y="5573"/>
                </a:lnTo>
                <a:lnTo>
                  <a:pt x="14989" y="5621"/>
                </a:lnTo>
                <a:lnTo>
                  <a:pt x="14916" y="5694"/>
                </a:lnTo>
                <a:lnTo>
                  <a:pt x="14916" y="5767"/>
                </a:lnTo>
                <a:lnTo>
                  <a:pt x="14892" y="5792"/>
                </a:lnTo>
                <a:lnTo>
                  <a:pt x="14892" y="5840"/>
                </a:lnTo>
                <a:lnTo>
                  <a:pt x="14940" y="5840"/>
                </a:lnTo>
                <a:lnTo>
                  <a:pt x="14989" y="5865"/>
                </a:lnTo>
                <a:lnTo>
                  <a:pt x="15086" y="5865"/>
                </a:lnTo>
                <a:lnTo>
                  <a:pt x="15159" y="5816"/>
                </a:lnTo>
                <a:lnTo>
                  <a:pt x="15232" y="5767"/>
                </a:lnTo>
                <a:lnTo>
                  <a:pt x="15354" y="5913"/>
                </a:lnTo>
                <a:lnTo>
                  <a:pt x="15257" y="5986"/>
                </a:lnTo>
                <a:lnTo>
                  <a:pt x="15208" y="6059"/>
                </a:lnTo>
                <a:lnTo>
                  <a:pt x="15159" y="6132"/>
                </a:lnTo>
                <a:lnTo>
                  <a:pt x="15184" y="6205"/>
                </a:lnTo>
                <a:lnTo>
                  <a:pt x="15208" y="6254"/>
                </a:lnTo>
                <a:lnTo>
                  <a:pt x="15330" y="6254"/>
                </a:lnTo>
                <a:lnTo>
                  <a:pt x="15427" y="6181"/>
                </a:lnTo>
                <a:lnTo>
                  <a:pt x="15524" y="6132"/>
                </a:lnTo>
                <a:lnTo>
                  <a:pt x="15719" y="6376"/>
                </a:lnTo>
                <a:lnTo>
                  <a:pt x="15695" y="6424"/>
                </a:lnTo>
                <a:lnTo>
                  <a:pt x="15573" y="6546"/>
                </a:lnTo>
                <a:lnTo>
                  <a:pt x="15549" y="6619"/>
                </a:lnTo>
                <a:lnTo>
                  <a:pt x="15524" y="6716"/>
                </a:lnTo>
                <a:lnTo>
                  <a:pt x="15549" y="6765"/>
                </a:lnTo>
                <a:lnTo>
                  <a:pt x="15597" y="6789"/>
                </a:lnTo>
                <a:lnTo>
                  <a:pt x="15768" y="6789"/>
                </a:lnTo>
                <a:lnTo>
                  <a:pt x="15865" y="6741"/>
                </a:lnTo>
                <a:lnTo>
                  <a:pt x="15914" y="6692"/>
                </a:lnTo>
                <a:lnTo>
                  <a:pt x="16060" y="6911"/>
                </a:lnTo>
                <a:lnTo>
                  <a:pt x="15962" y="7008"/>
                </a:lnTo>
                <a:lnTo>
                  <a:pt x="15889" y="7081"/>
                </a:lnTo>
                <a:lnTo>
                  <a:pt x="15841" y="7130"/>
                </a:lnTo>
                <a:lnTo>
                  <a:pt x="15841" y="7203"/>
                </a:lnTo>
                <a:lnTo>
                  <a:pt x="15865" y="7300"/>
                </a:lnTo>
                <a:lnTo>
                  <a:pt x="15914" y="7325"/>
                </a:lnTo>
                <a:lnTo>
                  <a:pt x="15962" y="7349"/>
                </a:lnTo>
                <a:lnTo>
                  <a:pt x="16060" y="7325"/>
                </a:lnTo>
                <a:lnTo>
                  <a:pt x="16157" y="7300"/>
                </a:lnTo>
                <a:lnTo>
                  <a:pt x="16254" y="7227"/>
                </a:lnTo>
                <a:lnTo>
                  <a:pt x="16400" y="7495"/>
                </a:lnTo>
                <a:lnTo>
                  <a:pt x="16327" y="7519"/>
                </a:lnTo>
                <a:lnTo>
                  <a:pt x="16254" y="7544"/>
                </a:lnTo>
                <a:lnTo>
                  <a:pt x="16157" y="7617"/>
                </a:lnTo>
                <a:lnTo>
                  <a:pt x="16060" y="7714"/>
                </a:lnTo>
                <a:lnTo>
                  <a:pt x="15987" y="7811"/>
                </a:lnTo>
                <a:lnTo>
                  <a:pt x="15938" y="7909"/>
                </a:lnTo>
                <a:lnTo>
                  <a:pt x="15938" y="7982"/>
                </a:lnTo>
                <a:lnTo>
                  <a:pt x="15962" y="8030"/>
                </a:lnTo>
                <a:lnTo>
                  <a:pt x="15987" y="8079"/>
                </a:lnTo>
                <a:lnTo>
                  <a:pt x="16060" y="8103"/>
                </a:lnTo>
                <a:lnTo>
                  <a:pt x="16108" y="8079"/>
                </a:lnTo>
                <a:lnTo>
                  <a:pt x="16181" y="8030"/>
                </a:lnTo>
                <a:lnTo>
                  <a:pt x="16303" y="7933"/>
                </a:lnTo>
                <a:lnTo>
                  <a:pt x="16449" y="7836"/>
                </a:lnTo>
                <a:lnTo>
                  <a:pt x="16522" y="7763"/>
                </a:lnTo>
                <a:lnTo>
                  <a:pt x="16692" y="8176"/>
                </a:lnTo>
                <a:lnTo>
                  <a:pt x="16619" y="8201"/>
                </a:lnTo>
                <a:lnTo>
                  <a:pt x="16571" y="8225"/>
                </a:lnTo>
                <a:lnTo>
                  <a:pt x="16473" y="8347"/>
                </a:lnTo>
                <a:lnTo>
                  <a:pt x="16254" y="8541"/>
                </a:lnTo>
                <a:lnTo>
                  <a:pt x="16181" y="8614"/>
                </a:lnTo>
                <a:lnTo>
                  <a:pt x="16108" y="8712"/>
                </a:lnTo>
                <a:lnTo>
                  <a:pt x="16084" y="8760"/>
                </a:lnTo>
                <a:lnTo>
                  <a:pt x="16060" y="8809"/>
                </a:lnTo>
                <a:lnTo>
                  <a:pt x="16060" y="8858"/>
                </a:lnTo>
                <a:lnTo>
                  <a:pt x="16108" y="8906"/>
                </a:lnTo>
                <a:lnTo>
                  <a:pt x="16157" y="8930"/>
                </a:lnTo>
                <a:lnTo>
                  <a:pt x="16206" y="8930"/>
                </a:lnTo>
                <a:lnTo>
                  <a:pt x="16327" y="8882"/>
                </a:lnTo>
                <a:lnTo>
                  <a:pt x="16425" y="8809"/>
                </a:lnTo>
                <a:lnTo>
                  <a:pt x="16522" y="8736"/>
                </a:lnTo>
                <a:lnTo>
                  <a:pt x="16668" y="8614"/>
                </a:lnTo>
                <a:lnTo>
                  <a:pt x="16790" y="8468"/>
                </a:lnTo>
                <a:lnTo>
                  <a:pt x="16887" y="8882"/>
                </a:lnTo>
                <a:lnTo>
                  <a:pt x="16790" y="8930"/>
                </a:lnTo>
                <a:lnTo>
                  <a:pt x="16692" y="8979"/>
                </a:lnTo>
                <a:lnTo>
                  <a:pt x="16498" y="9125"/>
                </a:lnTo>
                <a:lnTo>
                  <a:pt x="16230" y="9271"/>
                </a:lnTo>
                <a:lnTo>
                  <a:pt x="16108" y="9368"/>
                </a:lnTo>
                <a:lnTo>
                  <a:pt x="16011" y="9441"/>
                </a:lnTo>
                <a:lnTo>
                  <a:pt x="16011" y="9490"/>
                </a:lnTo>
                <a:lnTo>
                  <a:pt x="16035" y="9514"/>
                </a:lnTo>
                <a:lnTo>
                  <a:pt x="16181" y="9539"/>
                </a:lnTo>
                <a:lnTo>
                  <a:pt x="16327" y="9514"/>
                </a:lnTo>
                <a:lnTo>
                  <a:pt x="16619" y="9441"/>
                </a:lnTo>
                <a:lnTo>
                  <a:pt x="16790" y="9368"/>
                </a:lnTo>
                <a:lnTo>
                  <a:pt x="16960" y="9271"/>
                </a:lnTo>
                <a:lnTo>
                  <a:pt x="17009" y="9660"/>
                </a:lnTo>
                <a:lnTo>
                  <a:pt x="16522" y="9855"/>
                </a:lnTo>
                <a:lnTo>
                  <a:pt x="16254" y="9977"/>
                </a:lnTo>
                <a:lnTo>
                  <a:pt x="16108" y="10050"/>
                </a:lnTo>
                <a:lnTo>
                  <a:pt x="15987" y="10123"/>
                </a:lnTo>
                <a:lnTo>
                  <a:pt x="15962" y="10171"/>
                </a:lnTo>
                <a:lnTo>
                  <a:pt x="15962" y="10196"/>
                </a:lnTo>
                <a:lnTo>
                  <a:pt x="15987" y="10220"/>
                </a:lnTo>
                <a:lnTo>
                  <a:pt x="16011" y="10244"/>
                </a:lnTo>
                <a:lnTo>
                  <a:pt x="16279" y="10269"/>
                </a:lnTo>
                <a:lnTo>
                  <a:pt x="16522" y="10220"/>
                </a:lnTo>
                <a:lnTo>
                  <a:pt x="16765" y="10147"/>
                </a:lnTo>
                <a:lnTo>
                  <a:pt x="17033" y="10074"/>
                </a:lnTo>
                <a:lnTo>
                  <a:pt x="17009" y="10585"/>
                </a:lnTo>
                <a:lnTo>
                  <a:pt x="16765" y="10585"/>
                </a:lnTo>
                <a:lnTo>
                  <a:pt x="16546" y="10634"/>
                </a:lnTo>
                <a:lnTo>
                  <a:pt x="16108" y="10707"/>
                </a:lnTo>
                <a:lnTo>
                  <a:pt x="15914" y="10780"/>
                </a:lnTo>
                <a:lnTo>
                  <a:pt x="15719" y="10853"/>
                </a:lnTo>
                <a:lnTo>
                  <a:pt x="15695" y="10877"/>
                </a:lnTo>
                <a:lnTo>
                  <a:pt x="15719" y="10901"/>
                </a:lnTo>
                <a:lnTo>
                  <a:pt x="15889" y="10950"/>
                </a:lnTo>
                <a:lnTo>
                  <a:pt x="16060" y="10974"/>
                </a:lnTo>
                <a:lnTo>
                  <a:pt x="16425" y="10950"/>
                </a:lnTo>
                <a:lnTo>
                  <a:pt x="16814" y="10926"/>
                </a:lnTo>
                <a:lnTo>
                  <a:pt x="16984" y="10926"/>
                </a:lnTo>
                <a:lnTo>
                  <a:pt x="16887" y="11412"/>
                </a:lnTo>
                <a:lnTo>
                  <a:pt x="16765" y="11412"/>
                </a:lnTo>
                <a:lnTo>
                  <a:pt x="16619" y="11437"/>
                </a:lnTo>
                <a:lnTo>
                  <a:pt x="16352" y="11485"/>
                </a:lnTo>
                <a:lnTo>
                  <a:pt x="16035" y="11558"/>
                </a:lnTo>
                <a:lnTo>
                  <a:pt x="15889" y="11583"/>
                </a:lnTo>
                <a:lnTo>
                  <a:pt x="15719" y="11607"/>
                </a:lnTo>
                <a:lnTo>
                  <a:pt x="15695" y="11607"/>
                </a:lnTo>
                <a:lnTo>
                  <a:pt x="15670" y="11631"/>
                </a:lnTo>
                <a:lnTo>
                  <a:pt x="15670" y="11656"/>
                </a:lnTo>
                <a:lnTo>
                  <a:pt x="15695" y="11680"/>
                </a:lnTo>
                <a:lnTo>
                  <a:pt x="15962" y="11777"/>
                </a:lnTo>
                <a:lnTo>
                  <a:pt x="16108" y="11826"/>
                </a:lnTo>
                <a:lnTo>
                  <a:pt x="16254" y="11850"/>
                </a:lnTo>
                <a:lnTo>
                  <a:pt x="16522" y="11826"/>
                </a:lnTo>
                <a:lnTo>
                  <a:pt x="16814" y="11802"/>
                </a:lnTo>
                <a:lnTo>
                  <a:pt x="16668" y="12264"/>
                </a:lnTo>
                <a:lnTo>
                  <a:pt x="16498" y="12215"/>
                </a:lnTo>
                <a:lnTo>
                  <a:pt x="16303" y="12191"/>
                </a:lnTo>
                <a:lnTo>
                  <a:pt x="16108" y="12142"/>
                </a:lnTo>
                <a:lnTo>
                  <a:pt x="15914" y="12094"/>
                </a:lnTo>
                <a:lnTo>
                  <a:pt x="15695" y="12094"/>
                </a:lnTo>
                <a:lnTo>
                  <a:pt x="15476" y="12118"/>
                </a:lnTo>
                <a:lnTo>
                  <a:pt x="15451" y="12142"/>
                </a:lnTo>
                <a:lnTo>
                  <a:pt x="15451" y="12167"/>
                </a:lnTo>
                <a:lnTo>
                  <a:pt x="15476" y="12191"/>
                </a:lnTo>
                <a:lnTo>
                  <a:pt x="15646" y="12288"/>
                </a:lnTo>
                <a:lnTo>
                  <a:pt x="15816" y="12386"/>
                </a:lnTo>
                <a:lnTo>
                  <a:pt x="16230" y="12532"/>
                </a:lnTo>
                <a:lnTo>
                  <a:pt x="16546" y="12629"/>
                </a:lnTo>
                <a:lnTo>
                  <a:pt x="16376" y="13018"/>
                </a:lnTo>
                <a:lnTo>
                  <a:pt x="16060" y="12970"/>
                </a:lnTo>
                <a:lnTo>
                  <a:pt x="15743" y="12872"/>
                </a:lnTo>
                <a:lnTo>
                  <a:pt x="15573" y="12824"/>
                </a:lnTo>
                <a:lnTo>
                  <a:pt x="15476" y="12824"/>
                </a:lnTo>
                <a:lnTo>
                  <a:pt x="15451" y="12848"/>
                </a:lnTo>
                <a:lnTo>
                  <a:pt x="15427" y="12897"/>
                </a:lnTo>
                <a:lnTo>
                  <a:pt x="15427" y="12945"/>
                </a:lnTo>
                <a:lnTo>
                  <a:pt x="15451" y="12994"/>
                </a:lnTo>
                <a:lnTo>
                  <a:pt x="15524" y="13091"/>
                </a:lnTo>
                <a:lnTo>
                  <a:pt x="15743" y="13237"/>
                </a:lnTo>
                <a:lnTo>
                  <a:pt x="15938" y="13335"/>
                </a:lnTo>
                <a:lnTo>
                  <a:pt x="16181" y="13408"/>
                </a:lnTo>
                <a:lnTo>
                  <a:pt x="15914" y="13821"/>
                </a:lnTo>
                <a:lnTo>
                  <a:pt x="15865" y="13894"/>
                </a:lnTo>
                <a:lnTo>
                  <a:pt x="15841" y="13870"/>
                </a:lnTo>
                <a:lnTo>
                  <a:pt x="15719" y="13797"/>
                </a:lnTo>
                <a:lnTo>
                  <a:pt x="15597" y="13700"/>
                </a:lnTo>
                <a:lnTo>
                  <a:pt x="15330" y="13578"/>
                </a:lnTo>
                <a:lnTo>
                  <a:pt x="15013" y="13505"/>
                </a:lnTo>
                <a:lnTo>
                  <a:pt x="14721" y="13505"/>
                </a:lnTo>
                <a:lnTo>
                  <a:pt x="14697" y="13529"/>
                </a:lnTo>
                <a:lnTo>
                  <a:pt x="14673" y="13578"/>
                </a:lnTo>
                <a:lnTo>
                  <a:pt x="14697" y="13602"/>
                </a:lnTo>
                <a:lnTo>
                  <a:pt x="14794" y="13651"/>
                </a:lnTo>
                <a:lnTo>
                  <a:pt x="14892" y="13724"/>
                </a:lnTo>
                <a:lnTo>
                  <a:pt x="15111" y="13821"/>
                </a:lnTo>
                <a:lnTo>
                  <a:pt x="15378" y="13967"/>
                </a:lnTo>
                <a:lnTo>
                  <a:pt x="15622" y="14138"/>
                </a:lnTo>
                <a:lnTo>
                  <a:pt x="15670" y="14162"/>
                </a:lnTo>
                <a:lnTo>
                  <a:pt x="15451" y="14405"/>
                </a:lnTo>
                <a:lnTo>
                  <a:pt x="15330" y="14357"/>
                </a:lnTo>
                <a:lnTo>
                  <a:pt x="15208" y="14332"/>
                </a:lnTo>
                <a:lnTo>
                  <a:pt x="15086" y="14332"/>
                </a:lnTo>
                <a:lnTo>
                  <a:pt x="14989" y="14308"/>
                </a:lnTo>
                <a:lnTo>
                  <a:pt x="14794" y="14259"/>
                </a:lnTo>
                <a:lnTo>
                  <a:pt x="14624" y="14186"/>
                </a:lnTo>
                <a:lnTo>
                  <a:pt x="14454" y="14089"/>
                </a:lnTo>
                <a:lnTo>
                  <a:pt x="14308" y="14016"/>
                </a:lnTo>
                <a:lnTo>
                  <a:pt x="14137" y="14016"/>
                </a:lnTo>
                <a:lnTo>
                  <a:pt x="14089" y="14040"/>
                </a:lnTo>
                <a:lnTo>
                  <a:pt x="14064" y="14089"/>
                </a:lnTo>
                <a:lnTo>
                  <a:pt x="14089" y="14162"/>
                </a:lnTo>
                <a:lnTo>
                  <a:pt x="14162" y="14259"/>
                </a:lnTo>
                <a:lnTo>
                  <a:pt x="14308" y="14405"/>
                </a:lnTo>
                <a:lnTo>
                  <a:pt x="14478" y="14527"/>
                </a:lnTo>
                <a:lnTo>
                  <a:pt x="14648" y="14600"/>
                </a:lnTo>
                <a:lnTo>
                  <a:pt x="14843" y="14697"/>
                </a:lnTo>
                <a:lnTo>
                  <a:pt x="14965" y="14746"/>
                </a:lnTo>
                <a:lnTo>
                  <a:pt x="15086" y="14770"/>
                </a:lnTo>
                <a:lnTo>
                  <a:pt x="14819" y="14989"/>
                </a:lnTo>
                <a:lnTo>
                  <a:pt x="14527" y="15208"/>
                </a:lnTo>
                <a:lnTo>
                  <a:pt x="14454" y="15208"/>
                </a:lnTo>
                <a:lnTo>
                  <a:pt x="14332" y="15184"/>
                </a:lnTo>
                <a:lnTo>
                  <a:pt x="14235" y="15111"/>
                </a:lnTo>
                <a:lnTo>
                  <a:pt x="14064" y="14965"/>
                </a:lnTo>
                <a:lnTo>
                  <a:pt x="13918" y="14843"/>
                </a:lnTo>
                <a:lnTo>
                  <a:pt x="13748" y="14722"/>
                </a:lnTo>
                <a:lnTo>
                  <a:pt x="13651" y="14673"/>
                </a:lnTo>
                <a:lnTo>
                  <a:pt x="13578" y="14624"/>
                </a:lnTo>
                <a:lnTo>
                  <a:pt x="13383" y="14624"/>
                </a:lnTo>
                <a:lnTo>
                  <a:pt x="13359" y="14649"/>
                </a:lnTo>
                <a:lnTo>
                  <a:pt x="13359" y="14697"/>
                </a:lnTo>
                <a:lnTo>
                  <a:pt x="13456" y="14868"/>
                </a:lnTo>
                <a:lnTo>
                  <a:pt x="13602" y="15014"/>
                </a:lnTo>
                <a:lnTo>
                  <a:pt x="13894" y="15306"/>
                </a:lnTo>
                <a:lnTo>
                  <a:pt x="13991" y="15403"/>
                </a:lnTo>
                <a:lnTo>
                  <a:pt x="14113" y="15476"/>
                </a:lnTo>
                <a:lnTo>
                  <a:pt x="13748" y="15671"/>
                </a:lnTo>
                <a:lnTo>
                  <a:pt x="13553" y="15598"/>
                </a:lnTo>
                <a:lnTo>
                  <a:pt x="13456" y="15549"/>
                </a:lnTo>
                <a:lnTo>
                  <a:pt x="13359" y="15476"/>
                </a:lnTo>
                <a:lnTo>
                  <a:pt x="13164" y="15306"/>
                </a:lnTo>
                <a:lnTo>
                  <a:pt x="12872" y="15062"/>
                </a:lnTo>
                <a:lnTo>
                  <a:pt x="12726" y="14941"/>
                </a:lnTo>
                <a:lnTo>
                  <a:pt x="12556" y="14843"/>
                </a:lnTo>
                <a:lnTo>
                  <a:pt x="12507" y="14868"/>
                </a:lnTo>
                <a:lnTo>
                  <a:pt x="12483" y="14916"/>
                </a:lnTo>
                <a:lnTo>
                  <a:pt x="12580" y="15135"/>
                </a:lnTo>
                <a:lnTo>
                  <a:pt x="12726" y="15330"/>
                </a:lnTo>
                <a:lnTo>
                  <a:pt x="12896" y="15525"/>
                </a:lnTo>
                <a:lnTo>
                  <a:pt x="13067" y="15695"/>
                </a:lnTo>
                <a:lnTo>
                  <a:pt x="13310" y="15865"/>
                </a:lnTo>
                <a:lnTo>
                  <a:pt x="12702" y="16084"/>
                </a:lnTo>
                <a:lnTo>
                  <a:pt x="12239" y="15719"/>
                </a:lnTo>
                <a:lnTo>
                  <a:pt x="11972" y="15476"/>
                </a:lnTo>
                <a:lnTo>
                  <a:pt x="11826" y="15354"/>
                </a:lnTo>
                <a:lnTo>
                  <a:pt x="11655" y="15257"/>
                </a:lnTo>
                <a:lnTo>
                  <a:pt x="11631" y="15257"/>
                </a:lnTo>
                <a:lnTo>
                  <a:pt x="11607" y="15281"/>
                </a:lnTo>
                <a:lnTo>
                  <a:pt x="11607" y="15354"/>
                </a:lnTo>
                <a:lnTo>
                  <a:pt x="11631" y="15427"/>
                </a:lnTo>
                <a:lnTo>
                  <a:pt x="11704" y="15573"/>
                </a:lnTo>
                <a:lnTo>
                  <a:pt x="11801" y="15719"/>
                </a:lnTo>
                <a:lnTo>
                  <a:pt x="11899" y="15841"/>
                </a:lnTo>
                <a:lnTo>
                  <a:pt x="12093" y="16036"/>
                </a:lnTo>
                <a:lnTo>
                  <a:pt x="12312" y="16206"/>
                </a:lnTo>
                <a:lnTo>
                  <a:pt x="11826" y="16303"/>
                </a:lnTo>
                <a:lnTo>
                  <a:pt x="11801" y="16303"/>
                </a:lnTo>
                <a:lnTo>
                  <a:pt x="11558" y="16036"/>
                </a:lnTo>
                <a:lnTo>
                  <a:pt x="11291" y="15768"/>
                </a:lnTo>
                <a:lnTo>
                  <a:pt x="11169" y="15671"/>
                </a:lnTo>
                <a:lnTo>
                  <a:pt x="11047" y="15573"/>
                </a:lnTo>
                <a:lnTo>
                  <a:pt x="10901" y="15500"/>
                </a:lnTo>
                <a:lnTo>
                  <a:pt x="10828" y="15476"/>
                </a:lnTo>
                <a:lnTo>
                  <a:pt x="10731" y="15476"/>
                </a:lnTo>
                <a:lnTo>
                  <a:pt x="10731" y="15500"/>
                </a:lnTo>
                <a:lnTo>
                  <a:pt x="10780" y="15646"/>
                </a:lnTo>
                <a:lnTo>
                  <a:pt x="10853" y="15768"/>
                </a:lnTo>
                <a:lnTo>
                  <a:pt x="11072" y="15987"/>
                </a:lnTo>
                <a:lnTo>
                  <a:pt x="11437" y="16376"/>
                </a:lnTo>
                <a:lnTo>
                  <a:pt x="11072" y="16425"/>
                </a:lnTo>
                <a:lnTo>
                  <a:pt x="10682" y="16474"/>
                </a:lnTo>
                <a:lnTo>
                  <a:pt x="10682" y="16401"/>
                </a:lnTo>
                <a:lnTo>
                  <a:pt x="10634" y="16328"/>
                </a:lnTo>
                <a:lnTo>
                  <a:pt x="10463" y="16133"/>
                </a:lnTo>
                <a:lnTo>
                  <a:pt x="10269" y="15938"/>
                </a:lnTo>
                <a:lnTo>
                  <a:pt x="10050" y="15768"/>
                </a:lnTo>
                <a:lnTo>
                  <a:pt x="9831" y="15598"/>
                </a:lnTo>
                <a:lnTo>
                  <a:pt x="9806" y="15598"/>
                </a:lnTo>
                <a:lnTo>
                  <a:pt x="9782" y="15622"/>
                </a:lnTo>
                <a:lnTo>
                  <a:pt x="9806" y="15744"/>
                </a:lnTo>
                <a:lnTo>
                  <a:pt x="9855" y="15865"/>
                </a:lnTo>
                <a:lnTo>
                  <a:pt x="9904" y="15987"/>
                </a:lnTo>
                <a:lnTo>
                  <a:pt x="9977" y="16084"/>
                </a:lnTo>
                <a:lnTo>
                  <a:pt x="10123" y="16303"/>
                </a:lnTo>
                <a:lnTo>
                  <a:pt x="10317" y="16474"/>
                </a:lnTo>
                <a:lnTo>
                  <a:pt x="9685" y="16474"/>
                </a:lnTo>
                <a:lnTo>
                  <a:pt x="9612" y="16352"/>
                </a:lnTo>
                <a:lnTo>
                  <a:pt x="9563" y="16255"/>
                </a:lnTo>
                <a:lnTo>
                  <a:pt x="9393" y="16060"/>
                </a:lnTo>
                <a:lnTo>
                  <a:pt x="9222" y="15817"/>
                </a:lnTo>
                <a:lnTo>
                  <a:pt x="9125" y="15695"/>
                </a:lnTo>
                <a:lnTo>
                  <a:pt x="9028" y="15598"/>
                </a:lnTo>
                <a:lnTo>
                  <a:pt x="8979" y="15598"/>
                </a:lnTo>
                <a:lnTo>
                  <a:pt x="8955" y="15622"/>
                </a:lnTo>
                <a:lnTo>
                  <a:pt x="8955" y="15744"/>
                </a:lnTo>
                <a:lnTo>
                  <a:pt x="8979" y="15865"/>
                </a:lnTo>
                <a:lnTo>
                  <a:pt x="9003" y="15987"/>
                </a:lnTo>
                <a:lnTo>
                  <a:pt x="9052" y="16109"/>
                </a:lnTo>
                <a:lnTo>
                  <a:pt x="9247" y="16449"/>
                </a:lnTo>
                <a:lnTo>
                  <a:pt x="9247" y="16449"/>
                </a:lnTo>
                <a:lnTo>
                  <a:pt x="8687" y="16376"/>
                </a:lnTo>
                <a:lnTo>
                  <a:pt x="8614" y="16376"/>
                </a:lnTo>
                <a:lnTo>
                  <a:pt x="8590" y="16328"/>
                </a:lnTo>
                <a:lnTo>
                  <a:pt x="8492" y="16230"/>
                </a:lnTo>
                <a:lnTo>
                  <a:pt x="8419" y="16109"/>
                </a:lnTo>
                <a:lnTo>
                  <a:pt x="8346" y="15841"/>
                </a:lnTo>
                <a:lnTo>
                  <a:pt x="8273" y="15646"/>
                </a:lnTo>
                <a:lnTo>
                  <a:pt x="8200" y="15573"/>
                </a:lnTo>
                <a:lnTo>
                  <a:pt x="8152" y="15549"/>
                </a:lnTo>
                <a:lnTo>
                  <a:pt x="8103" y="15549"/>
                </a:lnTo>
                <a:lnTo>
                  <a:pt x="8079" y="15598"/>
                </a:lnTo>
                <a:lnTo>
                  <a:pt x="8054" y="15646"/>
                </a:lnTo>
                <a:lnTo>
                  <a:pt x="8054" y="15792"/>
                </a:lnTo>
                <a:lnTo>
                  <a:pt x="8079" y="15938"/>
                </a:lnTo>
                <a:lnTo>
                  <a:pt x="8103" y="16060"/>
                </a:lnTo>
                <a:lnTo>
                  <a:pt x="8176" y="16279"/>
                </a:lnTo>
                <a:lnTo>
                  <a:pt x="7762" y="16157"/>
                </a:lnTo>
                <a:lnTo>
                  <a:pt x="7714" y="16084"/>
                </a:lnTo>
                <a:lnTo>
                  <a:pt x="7665" y="15963"/>
                </a:lnTo>
                <a:lnTo>
                  <a:pt x="7592" y="15817"/>
                </a:lnTo>
                <a:lnTo>
                  <a:pt x="7543" y="15695"/>
                </a:lnTo>
                <a:lnTo>
                  <a:pt x="7519" y="15549"/>
                </a:lnTo>
                <a:lnTo>
                  <a:pt x="7495" y="15549"/>
                </a:lnTo>
                <a:lnTo>
                  <a:pt x="7470" y="15671"/>
                </a:lnTo>
                <a:lnTo>
                  <a:pt x="7446" y="15792"/>
                </a:lnTo>
                <a:lnTo>
                  <a:pt x="7446" y="15938"/>
                </a:lnTo>
                <a:lnTo>
                  <a:pt x="7470" y="16060"/>
                </a:lnTo>
                <a:lnTo>
                  <a:pt x="6984" y="15841"/>
                </a:lnTo>
                <a:lnTo>
                  <a:pt x="6984" y="15792"/>
                </a:lnTo>
                <a:lnTo>
                  <a:pt x="6911" y="15646"/>
                </a:lnTo>
                <a:lnTo>
                  <a:pt x="6813" y="15549"/>
                </a:lnTo>
                <a:lnTo>
                  <a:pt x="6789" y="15549"/>
                </a:lnTo>
                <a:lnTo>
                  <a:pt x="6740" y="15622"/>
                </a:lnTo>
                <a:lnTo>
                  <a:pt x="6716" y="15695"/>
                </a:lnTo>
                <a:lnTo>
                  <a:pt x="6375" y="15476"/>
                </a:lnTo>
                <a:lnTo>
                  <a:pt x="6035" y="15233"/>
                </a:lnTo>
                <a:lnTo>
                  <a:pt x="5718" y="14965"/>
                </a:lnTo>
                <a:lnTo>
                  <a:pt x="5451" y="14649"/>
                </a:lnTo>
                <a:lnTo>
                  <a:pt x="5159" y="14284"/>
                </a:lnTo>
                <a:lnTo>
                  <a:pt x="4915" y="13894"/>
                </a:lnTo>
                <a:lnTo>
                  <a:pt x="4696" y="13505"/>
                </a:lnTo>
                <a:lnTo>
                  <a:pt x="4502" y="13091"/>
                </a:lnTo>
                <a:lnTo>
                  <a:pt x="4356" y="12653"/>
                </a:lnTo>
                <a:lnTo>
                  <a:pt x="4234" y="12215"/>
                </a:lnTo>
                <a:lnTo>
                  <a:pt x="4112" y="11777"/>
                </a:lnTo>
                <a:lnTo>
                  <a:pt x="4064" y="11315"/>
                </a:lnTo>
                <a:lnTo>
                  <a:pt x="4015" y="10926"/>
                </a:lnTo>
                <a:lnTo>
                  <a:pt x="3991" y="10561"/>
                </a:lnTo>
                <a:lnTo>
                  <a:pt x="4015" y="10171"/>
                </a:lnTo>
                <a:lnTo>
                  <a:pt x="4039" y="9782"/>
                </a:lnTo>
                <a:lnTo>
                  <a:pt x="4088" y="9393"/>
                </a:lnTo>
                <a:lnTo>
                  <a:pt x="4137" y="9028"/>
                </a:lnTo>
                <a:lnTo>
                  <a:pt x="4234" y="8663"/>
                </a:lnTo>
                <a:lnTo>
                  <a:pt x="4331" y="8274"/>
                </a:lnTo>
                <a:lnTo>
                  <a:pt x="4453" y="7909"/>
                </a:lnTo>
                <a:lnTo>
                  <a:pt x="4599" y="7568"/>
                </a:lnTo>
                <a:lnTo>
                  <a:pt x="4769" y="7227"/>
                </a:lnTo>
                <a:lnTo>
                  <a:pt x="4940" y="6887"/>
                </a:lnTo>
                <a:lnTo>
                  <a:pt x="5134" y="6546"/>
                </a:lnTo>
                <a:lnTo>
                  <a:pt x="5353" y="6230"/>
                </a:lnTo>
                <a:lnTo>
                  <a:pt x="5597" y="5913"/>
                </a:lnTo>
                <a:lnTo>
                  <a:pt x="5840" y="5621"/>
                </a:lnTo>
                <a:lnTo>
                  <a:pt x="6083" y="5354"/>
                </a:lnTo>
                <a:lnTo>
                  <a:pt x="6351" y="5110"/>
                </a:lnTo>
                <a:lnTo>
                  <a:pt x="6643" y="4891"/>
                </a:lnTo>
                <a:lnTo>
                  <a:pt x="6935" y="4721"/>
                </a:lnTo>
                <a:lnTo>
                  <a:pt x="7227" y="4526"/>
                </a:lnTo>
                <a:lnTo>
                  <a:pt x="7543" y="4380"/>
                </a:lnTo>
                <a:lnTo>
                  <a:pt x="8225" y="4088"/>
                </a:lnTo>
                <a:lnTo>
                  <a:pt x="8784" y="3845"/>
                </a:lnTo>
                <a:lnTo>
                  <a:pt x="9368" y="3675"/>
                </a:lnTo>
                <a:lnTo>
                  <a:pt x="9636" y="3602"/>
                </a:lnTo>
                <a:lnTo>
                  <a:pt x="9660" y="3650"/>
                </a:lnTo>
                <a:lnTo>
                  <a:pt x="9685" y="3699"/>
                </a:lnTo>
                <a:lnTo>
                  <a:pt x="9733" y="3723"/>
                </a:lnTo>
                <a:lnTo>
                  <a:pt x="9806" y="3723"/>
                </a:lnTo>
                <a:lnTo>
                  <a:pt x="10171" y="3626"/>
                </a:lnTo>
                <a:lnTo>
                  <a:pt x="10536" y="3577"/>
                </a:lnTo>
                <a:lnTo>
                  <a:pt x="10585" y="3626"/>
                </a:lnTo>
                <a:lnTo>
                  <a:pt x="10634" y="3650"/>
                </a:lnTo>
                <a:lnTo>
                  <a:pt x="10682" y="3626"/>
                </a:lnTo>
                <a:lnTo>
                  <a:pt x="10707" y="3602"/>
                </a:lnTo>
                <a:lnTo>
                  <a:pt x="10731" y="3577"/>
                </a:lnTo>
                <a:close/>
                <a:moveTo>
                  <a:pt x="9977" y="3237"/>
                </a:moveTo>
                <a:lnTo>
                  <a:pt x="9733" y="3261"/>
                </a:lnTo>
                <a:lnTo>
                  <a:pt x="9490" y="3310"/>
                </a:lnTo>
                <a:lnTo>
                  <a:pt x="9028" y="3431"/>
                </a:lnTo>
                <a:lnTo>
                  <a:pt x="8638" y="3577"/>
                </a:lnTo>
                <a:lnTo>
                  <a:pt x="7957" y="3821"/>
                </a:lnTo>
                <a:lnTo>
                  <a:pt x="7324" y="4113"/>
                </a:lnTo>
                <a:lnTo>
                  <a:pt x="7008" y="4283"/>
                </a:lnTo>
                <a:lnTo>
                  <a:pt x="6692" y="4453"/>
                </a:lnTo>
                <a:lnTo>
                  <a:pt x="6400" y="4648"/>
                </a:lnTo>
                <a:lnTo>
                  <a:pt x="6108" y="4867"/>
                </a:lnTo>
                <a:lnTo>
                  <a:pt x="5791" y="5159"/>
                </a:lnTo>
                <a:lnTo>
                  <a:pt x="5499" y="5451"/>
                </a:lnTo>
                <a:lnTo>
                  <a:pt x="5232" y="5767"/>
                </a:lnTo>
                <a:lnTo>
                  <a:pt x="4988" y="6108"/>
                </a:lnTo>
                <a:lnTo>
                  <a:pt x="4745" y="6473"/>
                </a:lnTo>
                <a:lnTo>
                  <a:pt x="4526" y="6838"/>
                </a:lnTo>
                <a:lnTo>
                  <a:pt x="4356" y="7203"/>
                </a:lnTo>
                <a:lnTo>
                  <a:pt x="4185" y="7592"/>
                </a:lnTo>
                <a:lnTo>
                  <a:pt x="4039" y="8006"/>
                </a:lnTo>
                <a:lnTo>
                  <a:pt x="3918" y="8420"/>
                </a:lnTo>
                <a:lnTo>
                  <a:pt x="3796" y="8833"/>
                </a:lnTo>
                <a:lnTo>
                  <a:pt x="3723" y="9247"/>
                </a:lnTo>
                <a:lnTo>
                  <a:pt x="3674" y="9660"/>
                </a:lnTo>
                <a:lnTo>
                  <a:pt x="3626" y="10074"/>
                </a:lnTo>
                <a:lnTo>
                  <a:pt x="3626" y="10488"/>
                </a:lnTo>
                <a:lnTo>
                  <a:pt x="3626" y="10901"/>
                </a:lnTo>
                <a:lnTo>
                  <a:pt x="3650" y="11315"/>
                </a:lnTo>
                <a:lnTo>
                  <a:pt x="3699" y="11704"/>
                </a:lnTo>
                <a:lnTo>
                  <a:pt x="3772" y="12094"/>
                </a:lnTo>
                <a:lnTo>
                  <a:pt x="3869" y="12483"/>
                </a:lnTo>
                <a:lnTo>
                  <a:pt x="3991" y="12872"/>
                </a:lnTo>
                <a:lnTo>
                  <a:pt x="4137" y="13262"/>
                </a:lnTo>
                <a:lnTo>
                  <a:pt x="4307" y="13627"/>
                </a:lnTo>
                <a:lnTo>
                  <a:pt x="4477" y="13967"/>
                </a:lnTo>
                <a:lnTo>
                  <a:pt x="4696" y="14332"/>
                </a:lnTo>
                <a:lnTo>
                  <a:pt x="4915" y="14649"/>
                </a:lnTo>
                <a:lnTo>
                  <a:pt x="5183" y="14965"/>
                </a:lnTo>
                <a:lnTo>
                  <a:pt x="5451" y="15257"/>
                </a:lnTo>
                <a:lnTo>
                  <a:pt x="5743" y="15525"/>
                </a:lnTo>
                <a:lnTo>
                  <a:pt x="6035" y="15768"/>
                </a:lnTo>
                <a:lnTo>
                  <a:pt x="6375" y="15987"/>
                </a:lnTo>
                <a:lnTo>
                  <a:pt x="6716" y="16182"/>
                </a:lnTo>
                <a:lnTo>
                  <a:pt x="6765" y="16230"/>
                </a:lnTo>
                <a:lnTo>
                  <a:pt x="6838" y="16230"/>
                </a:lnTo>
                <a:lnTo>
                  <a:pt x="6862" y="16255"/>
                </a:lnTo>
                <a:lnTo>
                  <a:pt x="7276" y="16425"/>
                </a:lnTo>
                <a:lnTo>
                  <a:pt x="7738" y="16595"/>
                </a:lnTo>
                <a:lnTo>
                  <a:pt x="8176" y="16717"/>
                </a:lnTo>
                <a:lnTo>
                  <a:pt x="8638" y="16814"/>
                </a:lnTo>
                <a:lnTo>
                  <a:pt x="9101" y="16887"/>
                </a:lnTo>
                <a:lnTo>
                  <a:pt x="9563" y="16936"/>
                </a:lnTo>
                <a:lnTo>
                  <a:pt x="10025" y="16960"/>
                </a:lnTo>
                <a:lnTo>
                  <a:pt x="10488" y="16936"/>
                </a:lnTo>
                <a:lnTo>
                  <a:pt x="10974" y="16912"/>
                </a:lnTo>
                <a:lnTo>
                  <a:pt x="11437" y="16839"/>
                </a:lnTo>
                <a:lnTo>
                  <a:pt x="11899" y="16766"/>
                </a:lnTo>
                <a:lnTo>
                  <a:pt x="12337" y="16644"/>
                </a:lnTo>
                <a:lnTo>
                  <a:pt x="12799" y="16522"/>
                </a:lnTo>
                <a:lnTo>
                  <a:pt x="13237" y="16352"/>
                </a:lnTo>
                <a:lnTo>
                  <a:pt x="13675" y="16182"/>
                </a:lnTo>
                <a:lnTo>
                  <a:pt x="14089" y="15963"/>
                </a:lnTo>
                <a:lnTo>
                  <a:pt x="14575" y="15671"/>
                </a:lnTo>
                <a:lnTo>
                  <a:pt x="15038" y="15354"/>
                </a:lnTo>
                <a:lnTo>
                  <a:pt x="15451" y="15014"/>
                </a:lnTo>
                <a:lnTo>
                  <a:pt x="15816" y="14624"/>
                </a:lnTo>
                <a:lnTo>
                  <a:pt x="16157" y="14186"/>
                </a:lnTo>
                <a:lnTo>
                  <a:pt x="16473" y="13748"/>
                </a:lnTo>
                <a:lnTo>
                  <a:pt x="16741" y="13286"/>
                </a:lnTo>
                <a:lnTo>
                  <a:pt x="16960" y="12799"/>
                </a:lnTo>
                <a:lnTo>
                  <a:pt x="17155" y="12288"/>
                </a:lnTo>
                <a:lnTo>
                  <a:pt x="17301" y="11777"/>
                </a:lnTo>
                <a:lnTo>
                  <a:pt x="17398" y="11242"/>
                </a:lnTo>
                <a:lnTo>
                  <a:pt x="17447" y="10707"/>
                </a:lnTo>
                <a:lnTo>
                  <a:pt x="17471" y="10147"/>
                </a:lnTo>
                <a:lnTo>
                  <a:pt x="17447" y="9587"/>
                </a:lnTo>
                <a:lnTo>
                  <a:pt x="17374" y="9052"/>
                </a:lnTo>
                <a:lnTo>
                  <a:pt x="17276" y="8493"/>
                </a:lnTo>
                <a:lnTo>
                  <a:pt x="17106" y="7957"/>
                </a:lnTo>
                <a:lnTo>
                  <a:pt x="16887" y="7422"/>
                </a:lnTo>
                <a:lnTo>
                  <a:pt x="16619" y="6911"/>
                </a:lnTo>
                <a:lnTo>
                  <a:pt x="16327" y="6400"/>
                </a:lnTo>
                <a:lnTo>
                  <a:pt x="15987" y="5938"/>
                </a:lnTo>
                <a:lnTo>
                  <a:pt x="15597" y="5500"/>
                </a:lnTo>
                <a:lnTo>
                  <a:pt x="15184" y="5110"/>
                </a:lnTo>
                <a:lnTo>
                  <a:pt x="14746" y="4745"/>
                </a:lnTo>
                <a:lnTo>
                  <a:pt x="14502" y="4551"/>
                </a:lnTo>
                <a:lnTo>
                  <a:pt x="14235" y="4380"/>
                </a:lnTo>
                <a:lnTo>
                  <a:pt x="13651" y="4088"/>
                </a:lnTo>
                <a:lnTo>
                  <a:pt x="13067" y="3796"/>
                </a:lnTo>
                <a:lnTo>
                  <a:pt x="12483" y="3577"/>
                </a:lnTo>
                <a:lnTo>
                  <a:pt x="11996" y="3431"/>
                </a:lnTo>
                <a:lnTo>
                  <a:pt x="11461" y="3334"/>
                </a:lnTo>
                <a:lnTo>
                  <a:pt x="11218" y="3285"/>
                </a:lnTo>
                <a:lnTo>
                  <a:pt x="10415" y="3285"/>
                </a:lnTo>
                <a:lnTo>
                  <a:pt x="10196" y="3237"/>
                </a:lnTo>
                <a:close/>
                <a:moveTo>
                  <a:pt x="13675" y="16912"/>
                </a:moveTo>
                <a:lnTo>
                  <a:pt x="13626" y="16936"/>
                </a:lnTo>
                <a:lnTo>
                  <a:pt x="13578" y="16984"/>
                </a:lnTo>
                <a:lnTo>
                  <a:pt x="13553" y="17057"/>
                </a:lnTo>
                <a:lnTo>
                  <a:pt x="13553" y="17106"/>
                </a:lnTo>
                <a:lnTo>
                  <a:pt x="13578" y="17252"/>
                </a:lnTo>
                <a:lnTo>
                  <a:pt x="13724" y="17495"/>
                </a:lnTo>
                <a:lnTo>
                  <a:pt x="13772" y="17666"/>
                </a:lnTo>
                <a:lnTo>
                  <a:pt x="13870" y="17812"/>
                </a:lnTo>
                <a:lnTo>
                  <a:pt x="13943" y="17885"/>
                </a:lnTo>
                <a:lnTo>
                  <a:pt x="13991" y="17958"/>
                </a:lnTo>
                <a:lnTo>
                  <a:pt x="14089" y="17982"/>
                </a:lnTo>
                <a:lnTo>
                  <a:pt x="14162" y="18006"/>
                </a:lnTo>
                <a:lnTo>
                  <a:pt x="14210" y="17982"/>
                </a:lnTo>
                <a:lnTo>
                  <a:pt x="14259" y="17958"/>
                </a:lnTo>
                <a:lnTo>
                  <a:pt x="14332" y="17885"/>
                </a:lnTo>
                <a:lnTo>
                  <a:pt x="14356" y="17787"/>
                </a:lnTo>
                <a:lnTo>
                  <a:pt x="14356" y="17739"/>
                </a:lnTo>
                <a:lnTo>
                  <a:pt x="14332" y="17690"/>
                </a:lnTo>
                <a:lnTo>
                  <a:pt x="14259" y="17593"/>
                </a:lnTo>
                <a:lnTo>
                  <a:pt x="14162" y="17495"/>
                </a:lnTo>
                <a:lnTo>
                  <a:pt x="13991" y="17228"/>
                </a:lnTo>
                <a:lnTo>
                  <a:pt x="13918" y="17082"/>
                </a:lnTo>
                <a:lnTo>
                  <a:pt x="13870" y="17033"/>
                </a:lnTo>
                <a:lnTo>
                  <a:pt x="13821" y="16960"/>
                </a:lnTo>
                <a:lnTo>
                  <a:pt x="13748" y="16936"/>
                </a:lnTo>
                <a:lnTo>
                  <a:pt x="13675" y="16912"/>
                </a:lnTo>
                <a:close/>
                <a:moveTo>
                  <a:pt x="7008" y="17009"/>
                </a:moveTo>
                <a:lnTo>
                  <a:pt x="6911" y="17057"/>
                </a:lnTo>
                <a:lnTo>
                  <a:pt x="6813" y="17155"/>
                </a:lnTo>
                <a:lnTo>
                  <a:pt x="6716" y="17374"/>
                </a:lnTo>
                <a:lnTo>
                  <a:pt x="6570" y="17666"/>
                </a:lnTo>
                <a:lnTo>
                  <a:pt x="6521" y="17812"/>
                </a:lnTo>
                <a:lnTo>
                  <a:pt x="6497" y="17885"/>
                </a:lnTo>
                <a:lnTo>
                  <a:pt x="6521" y="17958"/>
                </a:lnTo>
                <a:lnTo>
                  <a:pt x="6546" y="18006"/>
                </a:lnTo>
                <a:lnTo>
                  <a:pt x="6594" y="18055"/>
                </a:lnTo>
                <a:lnTo>
                  <a:pt x="6667" y="18079"/>
                </a:lnTo>
                <a:lnTo>
                  <a:pt x="6740" y="18079"/>
                </a:lnTo>
                <a:lnTo>
                  <a:pt x="6789" y="18055"/>
                </a:lnTo>
                <a:lnTo>
                  <a:pt x="6862" y="18006"/>
                </a:lnTo>
                <a:lnTo>
                  <a:pt x="6935" y="17885"/>
                </a:lnTo>
                <a:lnTo>
                  <a:pt x="7008" y="17739"/>
                </a:lnTo>
                <a:lnTo>
                  <a:pt x="7057" y="17593"/>
                </a:lnTo>
                <a:lnTo>
                  <a:pt x="7154" y="17349"/>
                </a:lnTo>
                <a:lnTo>
                  <a:pt x="7178" y="17228"/>
                </a:lnTo>
                <a:lnTo>
                  <a:pt x="7178" y="17106"/>
                </a:lnTo>
                <a:lnTo>
                  <a:pt x="7154" y="17057"/>
                </a:lnTo>
                <a:lnTo>
                  <a:pt x="7105" y="17033"/>
                </a:lnTo>
                <a:lnTo>
                  <a:pt x="7057" y="17009"/>
                </a:lnTo>
                <a:close/>
                <a:moveTo>
                  <a:pt x="5694" y="16328"/>
                </a:moveTo>
                <a:lnTo>
                  <a:pt x="5597" y="16352"/>
                </a:lnTo>
                <a:lnTo>
                  <a:pt x="5524" y="16425"/>
                </a:lnTo>
                <a:lnTo>
                  <a:pt x="5159" y="16887"/>
                </a:lnTo>
                <a:lnTo>
                  <a:pt x="4745" y="17349"/>
                </a:lnTo>
                <a:lnTo>
                  <a:pt x="4307" y="17787"/>
                </a:lnTo>
                <a:lnTo>
                  <a:pt x="3869" y="18225"/>
                </a:lnTo>
                <a:lnTo>
                  <a:pt x="3820" y="18250"/>
                </a:lnTo>
                <a:lnTo>
                  <a:pt x="3820" y="18298"/>
                </a:lnTo>
                <a:lnTo>
                  <a:pt x="3820" y="18347"/>
                </a:lnTo>
                <a:lnTo>
                  <a:pt x="3845" y="18396"/>
                </a:lnTo>
                <a:lnTo>
                  <a:pt x="3893" y="18444"/>
                </a:lnTo>
                <a:lnTo>
                  <a:pt x="3942" y="18469"/>
                </a:lnTo>
                <a:lnTo>
                  <a:pt x="3991" y="18469"/>
                </a:lnTo>
                <a:lnTo>
                  <a:pt x="4161" y="18420"/>
                </a:lnTo>
                <a:lnTo>
                  <a:pt x="4283" y="18347"/>
                </a:lnTo>
                <a:lnTo>
                  <a:pt x="4429" y="18250"/>
                </a:lnTo>
                <a:lnTo>
                  <a:pt x="4550" y="18152"/>
                </a:lnTo>
                <a:lnTo>
                  <a:pt x="4794" y="17909"/>
                </a:lnTo>
                <a:lnTo>
                  <a:pt x="5013" y="17690"/>
                </a:lnTo>
                <a:lnTo>
                  <a:pt x="5499" y="17203"/>
                </a:lnTo>
                <a:lnTo>
                  <a:pt x="5718" y="16936"/>
                </a:lnTo>
                <a:lnTo>
                  <a:pt x="5937" y="16668"/>
                </a:lnTo>
                <a:lnTo>
                  <a:pt x="5986" y="16571"/>
                </a:lnTo>
                <a:lnTo>
                  <a:pt x="5962" y="16498"/>
                </a:lnTo>
                <a:lnTo>
                  <a:pt x="5937" y="16425"/>
                </a:lnTo>
                <a:lnTo>
                  <a:pt x="5864" y="16376"/>
                </a:lnTo>
                <a:lnTo>
                  <a:pt x="5791" y="16328"/>
                </a:lnTo>
                <a:close/>
                <a:moveTo>
                  <a:pt x="15013" y="15987"/>
                </a:moveTo>
                <a:lnTo>
                  <a:pt x="14965" y="16011"/>
                </a:lnTo>
                <a:lnTo>
                  <a:pt x="14940" y="16084"/>
                </a:lnTo>
                <a:lnTo>
                  <a:pt x="14940" y="16133"/>
                </a:lnTo>
                <a:lnTo>
                  <a:pt x="14989" y="16303"/>
                </a:lnTo>
                <a:lnTo>
                  <a:pt x="15038" y="16449"/>
                </a:lnTo>
                <a:lnTo>
                  <a:pt x="15208" y="16717"/>
                </a:lnTo>
                <a:lnTo>
                  <a:pt x="15427" y="17082"/>
                </a:lnTo>
                <a:lnTo>
                  <a:pt x="15524" y="17252"/>
                </a:lnTo>
                <a:lnTo>
                  <a:pt x="15646" y="17422"/>
                </a:lnTo>
                <a:lnTo>
                  <a:pt x="16108" y="17933"/>
                </a:lnTo>
                <a:lnTo>
                  <a:pt x="16327" y="18225"/>
                </a:lnTo>
                <a:lnTo>
                  <a:pt x="16400" y="18371"/>
                </a:lnTo>
                <a:lnTo>
                  <a:pt x="16473" y="18517"/>
                </a:lnTo>
                <a:lnTo>
                  <a:pt x="16522" y="18590"/>
                </a:lnTo>
                <a:lnTo>
                  <a:pt x="16595" y="18639"/>
                </a:lnTo>
                <a:lnTo>
                  <a:pt x="16668" y="18688"/>
                </a:lnTo>
                <a:lnTo>
                  <a:pt x="16765" y="18688"/>
                </a:lnTo>
                <a:lnTo>
                  <a:pt x="16838" y="18663"/>
                </a:lnTo>
                <a:lnTo>
                  <a:pt x="16887" y="18615"/>
                </a:lnTo>
                <a:lnTo>
                  <a:pt x="16936" y="18566"/>
                </a:lnTo>
                <a:lnTo>
                  <a:pt x="16936" y="18469"/>
                </a:lnTo>
                <a:lnTo>
                  <a:pt x="16911" y="18298"/>
                </a:lnTo>
                <a:lnTo>
                  <a:pt x="16838" y="18128"/>
                </a:lnTo>
                <a:lnTo>
                  <a:pt x="16765" y="17982"/>
                </a:lnTo>
                <a:lnTo>
                  <a:pt x="16668" y="17836"/>
                </a:lnTo>
                <a:lnTo>
                  <a:pt x="16449" y="17568"/>
                </a:lnTo>
                <a:lnTo>
                  <a:pt x="16206" y="17325"/>
                </a:lnTo>
                <a:lnTo>
                  <a:pt x="16060" y="17155"/>
                </a:lnTo>
                <a:lnTo>
                  <a:pt x="15938" y="16984"/>
                </a:lnTo>
                <a:lnTo>
                  <a:pt x="15695" y="16595"/>
                </a:lnTo>
                <a:lnTo>
                  <a:pt x="15573" y="16401"/>
                </a:lnTo>
                <a:lnTo>
                  <a:pt x="15427" y="16230"/>
                </a:lnTo>
                <a:lnTo>
                  <a:pt x="15281" y="16109"/>
                </a:lnTo>
                <a:lnTo>
                  <a:pt x="15086" y="15987"/>
                </a:lnTo>
                <a:close/>
                <a:moveTo>
                  <a:pt x="10439" y="17666"/>
                </a:moveTo>
                <a:lnTo>
                  <a:pt x="10342" y="17787"/>
                </a:lnTo>
                <a:lnTo>
                  <a:pt x="10293" y="17909"/>
                </a:lnTo>
                <a:lnTo>
                  <a:pt x="10244" y="18055"/>
                </a:lnTo>
                <a:lnTo>
                  <a:pt x="10244" y="18201"/>
                </a:lnTo>
                <a:lnTo>
                  <a:pt x="10196" y="18517"/>
                </a:lnTo>
                <a:lnTo>
                  <a:pt x="10196" y="18688"/>
                </a:lnTo>
                <a:lnTo>
                  <a:pt x="10244" y="18834"/>
                </a:lnTo>
                <a:lnTo>
                  <a:pt x="10293" y="18882"/>
                </a:lnTo>
                <a:lnTo>
                  <a:pt x="10342" y="18907"/>
                </a:lnTo>
                <a:lnTo>
                  <a:pt x="10415" y="18882"/>
                </a:lnTo>
                <a:lnTo>
                  <a:pt x="10463" y="18858"/>
                </a:lnTo>
                <a:lnTo>
                  <a:pt x="10512" y="18809"/>
                </a:lnTo>
                <a:lnTo>
                  <a:pt x="10561" y="18736"/>
                </a:lnTo>
                <a:lnTo>
                  <a:pt x="10585" y="18615"/>
                </a:lnTo>
                <a:lnTo>
                  <a:pt x="10585" y="18323"/>
                </a:lnTo>
                <a:lnTo>
                  <a:pt x="10609" y="18031"/>
                </a:lnTo>
                <a:lnTo>
                  <a:pt x="10609" y="17885"/>
                </a:lnTo>
                <a:lnTo>
                  <a:pt x="10585" y="17739"/>
                </a:lnTo>
                <a:lnTo>
                  <a:pt x="10561" y="17690"/>
                </a:lnTo>
                <a:lnTo>
                  <a:pt x="10536" y="17666"/>
                </a:lnTo>
                <a:close/>
                <a:moveTo>
                  <a:pt x="8638" y="17349"/>
                </a:moveTo>
                <a:lnTo>
                  <a:pt x="8492" y="17471"/>
                </a:lnTo>
                <a:lnTo>
                  <a:pt x="8395" y="17593"/>
                </a:lnTo>
                <a:lnTo>
                  <a:pt x="8322" y="17739"/>
                </a:lnTo>
                <a:lnTo>
                  <a:pt x="8249" y="17909"/>
                </a:lnTo>
                <a:lnTo>
                  <a:pt x="8176" y="18250"/>
                </a:lnTo>
                <a:lnTo>
                  <a:pt x="8103" y="18590"/>
                </a:lnTo>
                <a:lnTo>
                  <a:pt x="7908" y="19369"/>
                </a:lnTo>
                <a:lnTo>
                  <a:pt x="7860" y="19758"/>
                </a:lnTo>
                <a:lnTo>
                  <a:pt x="7835" y="19953"/>
                </a:lnTo>
                <a:lnTo>
                  <a:pt x="7835" y="20148"/>
                </a:lnTo>
                <a:lnTo>
                  <a:pt x="7860" y="20221"/>
                </a:lnTo>
                <a:lnTo>
                  <a:pt x="7908" y="20269"/>
                </a:lnTo>
                <a:lnTo>
                  <a:pt x="7933" y="20318"/>
                </a:lnTo>
                <a:lnTo>
                  <a:pt x="8006" y="20342"/>
                </a:lnTo>
                <a:lnTo>
                  <a:pt x="8103" y="20342"/>
                </a:lnTo>
                <a:lnTo>
                  <a:pt x="8176" y="20318"/>
                </a:lnTo>
                <a:lnTo>
                  <a:pt x="8200" y="20245"/>
                </a:lnTo>
                <a:lnTo>
                  <a:pt x="8273" y="20099"/>
                </a:lnTo>
                <a:lnTo>
                  <a:pt x="8346" y="19929"/>
                </a:lnTo>
                <a:lnTo>
                  <a:pt x="8419" y="19588"/>
                </a:lnTo>
                <a:lnTo>
                  <a:pt x="8517" y="18882"/>
                </a:lnTo>
                <a:lnTo>
                  <a:pt x="8614" y="18517"/>
                </a:lnTo>
                <a:lnTo>
                  <a:pt x="8711" y="18152"/>
                </a:lnTo>
                <a:lnTo>
                  <a:pt x="8760" y="17958"/>
                </a:lnTo>
                <a:lnTo>
                  <a:pt x="8784" y="17763"/>
                </a:lnTo>
                <a:lnTo>
                  <a:pt x="8784" y="17593"/>
                </a:lnTo>
                <a:lnTo>
                  <a:pt x="8784" y="17422"/>
                </a:lnTo>
                <a:lnTo>
                  <a:pt x="8760" y="17374"/>
                </a:lnTo>
                <a:lnTo>
                  <a:pt x="8711" y="17349"/>
                </a:lnTo>
                <a:close/>
                <a:moveTo>
                  <a:pt x="12093" y="17374"/>
                </a:moveTo>
                <a:lnTo>
                  <a:pt x="12045" y="17398"/>
                </a:lnTo>
                <a:lnTo>
                  <a:pt x="11996" y="17398"/>
                </a:lnTo>
                <a:lnTo>
                  <a:pt x="11947" y="17447"/>
                </a:lnTo>
                <a:lnTo>
                  <a:pt x="11923" y="17495"/>
                </a:lnTo>
                <a:lnTo>
                  <a:pt x="11923" y="17544"/>
                </a:lnTo>
                <a:lnTo>
                  <a:pt x="11947" y="17836"/>
                </a:lnTo>
                <a:lnTo>
                  <a:pt x="11972" y="18152"/>
                </a:lnTo>
                <a:lnTo>
                  <a:pt x="12093" y="18761"/>
                </a:lnTo>
                <a:lnTo>
                  <a:pt x="12166" y="19199"/>
                </a:lnTo>
                <a:lnTo>
                  <a:pt x="12215" y="19661"/>
                </a:lnTo>
                <a:lnTo>
                  <a:pt x="12239" y="19904"/>
                </a:lnTo>
                <a:lnTo>
                  <a:pt x="12288" y="20123"/>
                </a:lnTo>
                <a:lnTo>
                  <a:pt x="12337" y="20342"/>
                </a:lnTo>
                <a:lnTo>
                  <a:pt x="12434" y="20561"/>
                </a:lnTo>
                <a:lnTo>
                  <a:pt x="12483" y="20610"/>
                </a:lnTo>
                <a:lnTo>
                  <a:pt x="12556" y="20659"/>
                </a:lnTo>
                <a:lnTo>
                  <a:pt x="12629" y="20659"/>
                </a:lnTo>
                <a:lnTo>
                  <a:pt x="12702" y="20634"/>
                </a:lnTo>
                <a:lnTo>
                  <a:pt x="12775" y="20610"/>
                </a:lnTo>
                <a:lnTo>
                  <a:pt x="12823" y="20537"/>
                </a:lnTo>
                <a:lnTo>
                  <a:pt x="12848" y="20464"/>
                </a:lnTo>
                <a:lnTo>
                  <a:pt x="12848" y="20391"/>
                </a:lnTo>
                <a:lnTo>
                  <a:pt x="12750" y="19953"/>
                </a:lnTo>
                <a:lnTo>
                  <a:pt x="12702" y="19491"/>
                </a:lnTo>
                <a:lnTo>
                  <a:pt x="12629" y="19053"/>
                </a:lnTo>
                <a:lnTo>
                  <a:pt x="12556" y="18639"/>
                </a:lnTo>
                <a:lnTo>
                  <a:pt x="12483" y="18323"/>
                </a:lnTo>
                <a:lnTo>
                  <a:pt x="12434" y="18031"/>
                </a:lnTo>
                <a:lnTo>
                  <a:pt x="12361" y="17739"/>
                </a:lnTo>
                <a:lnTo>
                  <a:pt x="12288" y="17593"/>
                </a:lnTo>
                <a:lnTo>
                  <a:pt x="12239" y="17471"/>
                </a:lnTo>
                <a:lnTo>
                  <a:pt x="12191" y="17422"/>
                </a:lnTo>
                <a:lnTo>
                  <a:pt x="12142" y="17398"/>
                </a:lnTo>
                <a:lnTo>
                  <a:pt x="12093" y="17374"/>
                </a:lnTo>
                <a:close/>
              </a:path>
            </a:pathLst>
          </a:cu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" name="Google Shape;427;p38"/>
          <p:cNvSpPr/>
          <p:nvPr/>
        </p:nvSpPr>
        <p:spPr>
          <a:xfrm>
            <a:off x="11058275" y="2128301"/>
            <a:ext cx="1052391" cy="643569"/>
          </a:xfrm>
          <a:custGeom>
            <a:avLst/>
            <a:gdLst/>
            <a:ahLst/>
            <a:cxnLst/>
            <a:rect l="l" t="t" r="r" b="b"/>
            <a:pathLst>
              <a:path w="19978" h="12216" extrusionOk="0">
                <a:moveTo>
                  <a:pt x="8128" y="560"/>
                </a:moveTo>
                <a:lnTo>
                  <a:pt x="8517" y="609"/>
                </a:lnTo>
                <a:lnTo>
                  <a:pt x="8055" y="925"/>
                </a:lnTo>
                <a:lnTo>
                  <a:pt x="7617" y="1193"/>
                </a:lnTo>
                <a:lnTo>
                  <a:pt x="7422" y="1339"/>
                </a:lnTo>
                <a:lnTo>
                  <a:pt x="7325" y="1436"/>
                </a:lnTo>
                <a:lnTo>
                  <a:pt x="7252" y="1534"/>
                </a:lnTo>
                <a:lnTo>
                  <a:pt x="7252" y="1582"/>
                </a:lnTo>
                <a:lnTo>
                  <a:pt x="7252" y="1655"/>
                </a:lnTo>
                <a:lnTo>
                  <a:pt x="7300" y="1680"/>
                </a:lnTo>
                <a:lnTo>
                  <a:pt x="7349" y="1704"/>
                </a:lnTo>
                <a:lnTo>
                  <a:pt x="7471" y="1704"/>
                </a:lnTo>
                <a:lnTo>
                  <a:pt x="7592" y="1680"/>
                </a:lnTo>
                <a:lnTo>
                  <a:pt x="7836" y="1582"/>
                </a:lnTo>
                <a:lnTo>
                  <a:pt x="8055" y="1436"/>
                </a:lnTo>
                <a:lnTo>
                  <a:pt x="8274" y="1315"/>
                </a:lnTo>
                <a:lnTo>
                  <a:pt x="8711" y="1023"/>
                </a:lnTo>
                <a:lnTo>
                  <a:pt x="9149" y="731"/>
                </a:lnTo>
                <a:lnTo>
                  <a:pt x="9393" y="828"/>
                </a:lnTo>
                <a:lnTo>
                  <a:pt x="9660" y="925"/>
                </a:lnTo>
                <a:lnTo>
                  <a:pt x="9320" y="1071"/>
                </a:lnTo>
                <a:lnTo>
                  <a:pt x="9003" y="1217"/>
                </a:lnTo>
                <a:lnTo>
                  <a:pt x="8736" y="1339"/>
                </a:lnTo>
                <a:lnTo>
                  <a:pt x="8492" y="1509"/>
                </a:lnTo>
                <a:lnTo>
                  <a:pt x="8371" y="1607"/>
                </a:lnTo>
                <a:lnTo>
                  <a:pt x="8274" y="1728"/>
                </a:lnTo>
                <a:lnTo>
                  <a:pt x="8201" y="1850"/>
                </a:lnTo>
                <a:lnTo>
                  <a:pt x="8152" y="1996"/>
                </a:lnTo>
                <a:lnTo>
                  <a:pt x="8152" y="2045"/>
                </a:lnTo>
                <a:lnTo>
                  <a:pt x="8176" y="2045"/>
                </a:lnTo>
                <a:lnTo>
                  <a:pt x="8201" y="2069"/>
                </a:lnTo>
                <a:lnTo>
                  <a:pt x="8225" y="2069"/>
                </a:lnTo>
                <a:lnTo>
                  <a:pt x="8492" y="1947"/>
                </a:lnTo>
                <a:lnTo>
                  <a:pt x="8711" y="1801"/>
                </a:lnTo>
                <a:lnTo>
                  <a:pt x="8955" y="1680"/>
                </a:lnTo>
                <a:lnTo>
                  <a:pt x="9198" y="1558"/>
                </a:lnTo>
                <a:lnTo>
                  <a:pt x="9417" y="1485"/>
                </a:lnTo>
                <a:lnTo>
                  <a:pt x="9660" y="1412"/>
                </a:lnTo>
                <a:lnTo>
                  <a:pt x="9904" y="1339"/>
                </a:lnTo>
                <a:lnTo>
                  <a:pt x="10123" y="1266"/>
                </a:lnTo>
                <a:lnTo>
                  <a:pt x="10463" y="1558"/>
                </a:lnTo>
                <a:lnTo>
                  <a:pt x="10269" y="1582"/>
                </a:lnTo>
                <a:lnTo>
                  <a:pt x="10050" y="1631"/>
                </a:lnTo>
                <a:lnTo>
                  <a:pt x="9660" y="1777"/>
                </a:lnTo>
                <a:lnTo>
                  <a:pt x="9490" y="1874"/>
                </a:lnTo>
                <a:lnTo>
                  <a:pt x="9295" y="1947"/>
                </a:lnTo>
                <a:lnTo>
                  <a:pt x="9101" y="2045"/>
                </a:lnTo>
                <a:lnTo>
                  <a:pt x="8955" y="2191"/>
                </a:lnTo>
                <a:lnTo>
                  <a:pt x="8930" y="2239"/>
                </a:lnTo>
                <a:lnTo>
                  <a:pt x="8930" y="2264"/>
                </a:lnTo>
                <a:lnTo>
                  <a:pt x="8930" y="2337"/>
                </a:lnTo>
                <a:lnTo>
                  <a:pt x="9003" y="2410"/>
                </a:lnTo>
                <a:lnTo>
                  <a:pt x="9076" y="2410"/>
                </a:lnTo>
                <a:lnTo>
                  <a:pt x="9320" y="2361"/>
                </a:lnTo>
                <a:lnTo>
                  <a:pt x="9539" y="2288"/>
                </a:lnTo>
                <a:lnTo>
                  <a:pt x="9977" y="2093"/>
                </a:lnTo>
                <a:lnTo>
                  <a:pt x="10147" y="2045"/>
                </a:lnTo>
                <a:lnTo>
                  <a:pt x="10317" y="1947"/>
                </a:lnTo>
                <a:lnTo>
                  <a:pt x="10463" y="1850"/>
                </a:lnTo>
                <a:lnTo>
                  <a:pt x="10585" y="1704"/>
                </a:lnTo>
                <a:lnTo>
                  <a:pt x="10804" y="1972"/>
                </a:lnTo>
                <a:lnTo>
                  <a:pt x="10390" y="2191"/>
                </a:lnTo>
                <a:lnTo>
                  <a:pt x="10196" y="2288"/>
                </a:lnTo>
                <a:lnTo>
                  <a:pt x="10001" y="2385"/>
                </a:lnTo>
                <a:lnTo>
                  <a:pt x="9904" y="2434"/>
                </a:lnTo>
                <a:lnTo>
                  <a:pt x="9831" y="2507"/>
                </a:lnTo>
                <a:lnTo>
                  <a:pt x="9758" y="2604"/>
                </a:lnTo>
                <a:lnTo>
                  <a:pt x="9709" y="2702"/>
                </a:lnTo>
                <a:lnTo>
                  <a:pt x="9709" y="2726"/>
                </a:lnTo>
                <a:lnTo>
                  <a:pt x="9733" y="2750"/>
                </a:lnTo>
                <a:lnTo>
                  <a:pt x="9782" y="2775"/>
                </a:lnTo>
                <a:lnTo>
                  <a:pt x="10001" y="2775"/>
                </a:lnTo>
                <a:lnTo>
                  <a:pt x="10220" y="2702"/>
                </a:lnTo>
                <a:lnTo>
                  <a:pt x="10634" y="2507"/>
                </a:lnTo>
                <a:lnTo>
                  <a:pt x="10853" y="2434"/>
                </a:lnTo>
                <a:lnTo>
                  <a:pt x="11072" y="2361"/>
                </a:lnTo>
                <a:lnTo>
                  <a:pt x="11096" y="2361"/>
                </a:lnTo>
                <a:lnTo>
                  <a:pt x="11145" y="2458"/>
                </a:lnTo>
                <a:lnTo>
                  <a:pt x="10926" y="2556"/>
                </a:lnTo>
                <a:lnTo>
                  <a:pt x="10707" y="2677"/>
                </a:lnTo>
                <a:lnTo>
                  <a:pt x="10269" y="2945"/>
                </a:lnTo>
                <a:lnTo>
                  <a:pt x="10244" y="2994"/>
                </a:lnTo>
                <a:lnTo>
                  <a:pt x="10244" y="3042"/>
                </a:lnTo>
                <a:lnTo>
                  <a:pt x="10269" y="3067"/>
                </a:lnTo>
                <a:lnTo>
                  <a:pt x="10317" y="3091"/>
                </a:lnTo>
                <a:lnTo>
                  <a:pt x="10561" y="3067"/>
                </a:lnTo>
                <a:lnTo>
                  <a:pt x="10804" y="2994"/>
                </a:lnTo>
                <a:lnTo>
                  <a:pt x="11047" y="2896"/>
                </a:lnTo>
                <a:lnTo>
                  <a:pt x="11291" y="2775"/>
                </a:lnTo>
                <a:lnTo>
                  <a:pt x="11388" y="3091"/>
                </a:lnTo>
                <a:lnTo>
                  <a:pt x="11291" y="3091"/>
                </a:lnTo>
                <a:lnTo>
                  <a:pt x="11218" y="3115"/>
                </a:lnTo>
                <a:lnTo>
                  <a:pt x="11047" y="3164"/>
                </a:lnTo>
                <a:lnTo>
                  <a:pt x="10853" y="3286"/>
                </a:lnTo>
                <a:lnTo>
                  <a:pt x="10780" y="3334"/>
                </a:lnTo>
                <a:lnTo>
                  <a:pt x="10707" y="3432"/>
                </a:lnTo>
                <a:lnTo>
                  <a:pt x="10707" y="3505"/>
                </a:lnTo>
                <a:lnTo>
                  <a:pt x="10731" y="3553"/>
                </a:lnTo>
                <a:lnTo>
                  <a:pt x="10780" y="3602"/>
                </a:lnTo>
                <a:lnTo>
                  <a:pt x="10828" y="3602"/>
                </a:lnTo>
                <a:lnTo>
                  <a:pt x="10999" y="3553"/>
                </a:lnTo>
                <a:lnTo>
                  <a:pt x="11169" y="3505"/>
                </a:lnTo>
                <a:lnTo>
                  <a:pt x="11339" y="3456"/>
                </a:lnTo>
                <a:lnTo>
                  <a:pt x="11412" y="3432"/>
                </a:lnTo>
                <a:lnTo>
                  <a:pt x="11461" y="3383"/>
                </a:lnTo>
                <a:lnTo>
                  <a:pt x="11534" y="3602"/>
                </a:lnTo>
                <a:lnTo>
                  <a:pt x="11461" y="3626"/>
                </a:lnTo>
                <a:lnTo>
                  <a:pt x="11388" y="3675"/>
                </a:lnTo>
                <a:lnTo>
                  <a:pt x="11291" y="3724"/>
                </a:lnTo>
                <a:lnTo>
                  <a:pt x="11193" y="3772"/>
                </a:lnTo>
                <a:lnTo>
                  <a:pt x="11193" y="3821"/>
                </a:lnTo>
                <a:lnTo>
                  <a:pt x="11193" y="3845"/>
                </a:lnTo>
                <a:lnTo>
                  <a:pt x="11291" y="3894"/>
                </a:lnTo>
                <a:lnTo>
                  <a:pt x="11412" y="3943"/>
                </a:lnTo>
                <a:lnTo>
                  <a:pt x="11534" y="3943"/>
                </a:lnTo>
                <a:lnTo>
                  <a:pt x="11631" y="3894"/>
                </a:lnTo>
                <a:lnTo>
                  <a:pt x="11680" y="3967"/>
                </a:lnTo>
                <a:lnTo>
                  <a:pt x="11777" y="4016"/>
                </a:lnTo>
                <a:lnTo>
                  <a:pt x="11850" y="4040"/>
                </a:lnTo>
                <a:lnTo>
                  <a:pt x="11948" y="4040"/>
                </a:lnTo>
                <a:lnTo>
                  <a:pt x="12021" y="4016"/>
                </a:lnTo>
                <a:lnTo>
                  <a:pt x="12094" y="3967"/>
                </a:lnTo>
                <a:lnTo>
                  <a:pt x="12142" y="3894"/>
                </a:lnTo>
                <a:lnTo>
                  <a:pt x="12142" y="3797"/>
                </a:lnTo>
                <a:lnTo>
                  <a:pt x="12069" y="3359"/>
                </a:lnTo>
                <a:lnTo>
                  <a:pt x="11972" y="2945"/>
                </a:lnTo>
                <a:lnTo>
                  <a:pt x="12240" y="2726"/>
                </a:lnTo>
                <a:lnTo>
                  <a:pt x="12507" y="2531"/>
                </a:lnTo>
                <a:lnTo>
                  <a:pt x="12653" y="2458"/>
                </a:lnTo>
                <a:lnTo>
                  <a:pt x="12824" y="2410"/>
                </a:lnTo>
                <a:lnTo>
                  <a:pt x="12994" y="2361"/>
                </a:lnTo>
                <a:lnTo>
                  <a:pt x="13164" y="2337"/>
                </a:lnTo>
                <a:lnTo>
                  <a:pt x="13383" y="2337"/>
                </a:lnTo>
                <a:lnTo>
                  <a:pt x="13627" y="2385"/>
                </a:lnTo>
                <a:lnTo>
                  <a:pt x="13481" y="2458"/>
                </a:lnTo>
                <a:lnTo>
                  <a:pt x="13359" y="2556"/>
                </a:lnTo>
                <a:lnTo>
                  <a:pt x="13262" y="2702"/>
                </a:lnTo>
                <a:lnTo>
                  <a:pt x="13237" y="2775"/>
                </a:lnTo>
                <a:lnTo>
                  <a:pt x="13213" y="2848"/>
                </a:lnTo>
                <a:lnTo>
                  <a:pt x="13213" y="2896"/>
                </a:lnTo>
                <a:lnTo>
                  <a:pt x="13237" y="2921"/>
                </a:lnTo>
                <a:lnTo>
                  <a:pt x="13286" y="2945"/>
                </a:lnTo>
                <a:lnTo>
                  <a:pt x="13310" y="2921"/>
                </a:lnTo>
                <a:lnTo>
                  <a:pt x="13602" y="2750"/>
                </a:lnTo>
                <a:lnTo>
                  <a:pt x="13870" y="2604"/>
                </a:lnTo>
                <a:lnTo>
                  <a:pt x="14065" y="2507"/>
                </a:lnTo>
                <a:lnTo>
                  <a:pt x="14308" y="2629"/>
                </a:lnTo>
                <a:lnTo>
                  <a:pt x="14551" y="2750"/>
                </a:lnTo>
                <a:lnTo>
                  <a:pt x="14405" y="2775"/>
                </a:lnTo>
                <a:lnTo>
                  <a:pt x="14259" y="2823"/>
                </a:lnTo>
                <a:lnTo>
                  <a:pt x="14113" y="2872"/>
                </a:lnTo>
                <a:lnTo>
                  <a:pt x="13967" y="2945"/>
                </a:lnTo>
                <a:lnTo>
                  <a:pt x="13846" y="3018"/>
                </a:lnTo>
                <a:lnTo>
                  <a:pt x="13724" y="3115"/>
                </a:lnTo>
                <a:lnTo>
                  <a:pt x="13627" y="3213"/>
                </a:lnTo>
                <a:lnTo>
                  <a:pt x="13554" y="3310"/>
                </a:lnTo>
                <a:lnTo>
                  <a:pt x="13554" y="3359"/>
                </a:lnTo>
                <a:lnTo>
                  <a:pt x="13554" y="3407"/>
                </a:lnTo>
                <a:lnTo>
                  <a:pt x="13602" y="3456"/>
                </a:lnTo>
                <a:lnTo>
                  <a:pt x="13651" y="3480"/>
                </a:lnTo>
                <a:lnTo>
                  <a:pt x="13797" y="3456"/>
                </a:lnTo>
                <a:lnTo>
                  <a:pt x="13943" y="3407"/>
                </a:lnTo>
                <a:lnTo>
                  <a:pt x="14211" y="3286"/>
                </a:lnTo>
                <a:lnTo>
                  <a:pt x="14381" y="3237"/>
                </a:lnTo>
                <a:lnTo>
                  <a:pt x="14527" y="3188"/>
                </a:lnTo>
                <a:lnTo>
                  <a:pt x="14697" y="3140"/>
                </a:lnTo>
                <a:lnTo>
                  <a:pt x="14843" y="3091"/>
                </a:lnTo>
                <a:lnTo>
                  <a:pt x="14892" y="3067"/>
                </a:lnTo>
                <a:lnTo>
                  <a:pt x="14916" y="3018"/>
                </a:lnTo>
                <a:lnTo>
                  <a:pt x="15038" y="3140"/>
                </a:lnTo>
                <a:lnTo>
                  <a:pt x="14770" y="3213"/>
                </a:lnTo>
                <a:lnTo>
                  <a:pt x="14551" y="3261"/>
                </a:lnTo>
                <a:lnTo>
                  <a:pt x="14332" y="3359"/>
                </a:lnTo>
                <a:lnTo>
                  <a:pt x="14211" y="3432"/>
                </a:lnTo>
                <a:lnTo>
                  <a:pt x="14113" y="3505"/>
                </a:lnTo>
                <a:lnTo>
                  <a:pt x="14040" y="3578"/>
                </a:lnTo>
                <a:lnTo>
                  <a:pt x="13992" y="3675"/>
                </a:lnTo>
                <a:lnTo>
                  <a:pt x="13967" y="3748"/>
                </a:lnTo>
                <a:lnTo>
                  <a:pt x="13992" y="3821"/>
                </a:lnTo>
                <a:lnTo>
                  <a:pt x="14040" y="3845"/>
                </a:lnTo>
                <a:lnTo>
                  <a:pt x="14113" y="3845"/>
                </a:lnTo>
                <a:lnTo>
                  <a:pt x="14551" y="3724"/>
                </a:lnTo>
                <a:lnTo>
                  <a:pt x="14989" y="3602"/>
                </a:lnTo>
                <a:lnTo>
                  <a:pt x="15184" y="3578"/>
                </a:lnTo>
                <a:lnTo>
                  <a:pt x="15379" y="3505"/>
                </a:lnTo>
                <a:lnTo>
                  <a:pt x="15452" y="3602"/>
                </a:lnTo>
                <a:lnTo>
                  <a:pt x="15208" y="3675"/>
                </a:lnTo>
                <a:lnTo>
                  <a:pt x="15014" y="3748"/>
                </a:lnTo>
                <a:lnTo>
                  <a:pt x="14843" y="3845"/>
                </a:lnTo>
                <a:lnTo>
                  <a:pt x="14673" y="3967"/>
                </a:lnTo>
                <a:lnTo>
                  <a:pt x="14503" y="4089"/>
                </a:lnTo>
                <a:lnTo>
                  <a:pt x="14478" y="4113"/>
                </a:lnTo>
                <a:lnTo>
                  <a:pt x="14478" y="4162"/>
                </a:lnTo>
                <a:lnTo>
                  <a:pt x="14503" y="4210"/>
                </a:lnTo>
                <a:lnTo>
                  <a:pt x="14551" y="4259"/>
                </a:lnTo>
                <a:lnTo>
                  <a:pt x="14600" y="4259"/>
                </a:lnTo>
                <a:lnTo>
                  <a:pt x="15452" y="4016"/>
                </a:lnTo>
                <a:lnTo>
                  <a:pt x="15671" y="3967"/>
                </a:lnTo>
                <a:lnTo>
                  <a:pt x="15768" y="4186"/>
                </a:lnTo>
                <a:lnTo>
                  <a:pt x="15549" y="4259"/>
                </a:lnTo>
                <a:lnTo>
                  <a:pt x="15330" y="4332"/>
                </a:lnTo>
                <a:lnTo>
                  <a:pt x="15111" y="4429"/>
                </a:lnTo>
                <a:lnTo>
                  <a:pt x="14916" y="4551"/>
                </a:lnTo>
                <a:lnTo>
                  <a:pt x="14892" y="4600"/>
                </a:lnTo>
                <a:lnTo>
                  <a:pt x="14916" y="4648"/>
                </a:lnTo>
                <a:lnTo>
                  <a:pt x="14941" y="4697"/>
                </a:lnTo>
                <a:lnTo>
                  <a:pt x="15014" y="4697"/>
                </a:lnTo>
                <a:lnTo>
                  <a:pt x="15354" y="4624"/>
                </a:lnTo>
                <a:lnTo>
                  <a:pt x="15719" y="4551"/>
                </a:lnTo>
                <a:lnTo>
                  <a:pt x="15500" y="4648"/>
                </a:lnTo>
                <a:lnTo>
                  <a:pt x="15281" y="4746"/>
                </a:lnTo>
                <a:lnTo>
                  <a:pt x="15257" y="4770"/>
                </a:lnTo>
                <a:lnTo>
                  <a:pt x="15233" y="4819"/>
                </a:lnTo>
                <a:lnTo>
                  <a:pt x="15233" y="4867"/>
                </a:lnTo>
                <a:lnTo>
                  <a:pt x="15281" y="4940"/>
                </a:lnTo>
                <a:lnTo>
                  <a:pt x="15354" y="4940"/>
                </a:lnTo>
                <a:lnTo>
                  <a:pt x="15841" y="4867"/>
                </a:lnTo>
                <a:lnTo>
                  <a:pt x="15841" y="4989"/>
                </a:lnTo>
                <a:lnTo>
                  <a:pt x="15695" y="5013"/>
                </a:lnTo>
                <a:lnTo>
                  <a:pt x="15598" y="5038"/>
                </a:lnTo>
                <a:lnTo>
                  <a:pt x="15525" y="5086"/>
                </a:lnTo>
                <a:lnTo>
                  <a:pt x="15379" y="5208"/>
                </a:lnTo>
                <a:lnTo>
                  <a:pt x="15354" y="5281"/>
                </a:lnTo>
                <a:lnTo>
                  <a:pt x="15379" y="5330"/>
                </a:lnTo>
                <a:lnTo>
                  <a:pt x="15427" y="5378"/>
                </a:lnTo>
                <a:lnTo>
                  <a:pt x="15476" y="5378"/>
                </a:lnTo>
                <a:lnTo>
                  <a:pt x="15622" y="5354"/>
                </a:lnTo>
                <a:lnTo>
                  <a:pt x="15768" y="5378"/>
                </a:lnTo>
                <a:lnTo>
                  <a:pt x="15768" y="5427"/>
                </a:lnTo>
                <a:lnTo>
                  <a:pt x="15768" y="5524"/>
                </a:lnTo>
                <a:lnTo>
                  <a:pt x="15792" y="5622"/>
                </a:lnTo>
                <a:lnTo>
                  <a:pt x="15865" y="5695"/>
                </a:lnTo>
                <a:lnTo>
                  <a:pt x="15938" y="5768"/>
                </a:lnTo>
                <a:lnTo>
                  <a:pt x="16036" y="5792"/>
                </a:lnTo>
                <a:lnTo>
                  <a:pt x="16133" y="5792"/>
                </a:lnTo>
                <a:lnTo>
                  <a:pt x="16206" y="5768"/>
                </a:lnTo>
                <a:lnTo>
                  <a:pt x="16279" y="5695"/>
                </a:lnTo>
                <a:lnTo>
                  <a:pt x="16328" y="5695"/>
                </a:lnTo>
                <a:lnTo>
                  <a:pt x="16619" y="5622"/>
                </a:lnTo>
                <a:lnTo>
                  <a:pt x="16911" y="5597"/>
                </a:lnTo>
                <a:lnTo>
                  <a:pt x="17179" y="5597"/>
                </a:lnTo>
                <a:lnTo>
                  <a:pt x="17422" y="5646"/>
                </a:lnTo>
                <a:lnTo>
                  <a:pt x="17276" y="5695"/>
                </a:lnTo>
                <a:lnTo>
                  <a:pt x="17106" y="5768"/>
                </a:lnTo>
                <a:lnTo>
                  <a:pt x="16936" y="5865"/>
                </a:lnTo>
                <a:lnTo>
                  <a:pt x="16814" y="5987"/>
                </a:lnTo>
                <a:lnTo>
                  <a:pt x="16765" y="6060"/>
                </a:lnTo>
                <a:lnTo>
                  <a:pt x="16717" y="6133"/>
                </a:lnTo>
                <a:lnTo>
                  <a:pt x="16717" y="6206"/>
                </a:lnTo>
                <a:lnTo>
                  <a:pt x="16765" y="6279"/>
                </a:lnTo>
                <a:lnTo>
                  <a:pt x="16838" y="6303"/>
                </a:lnTo>
                <a:lnTo>
                  <a:pt x="16911" y="6279"/>
                </a:lnTo>
                <a:lnTo>
                  <a:pt x="17179" y="6157"/>
                </a:lnTo>
                <a:lnTo>
                  <a:pt x="17447" y="6060"/>
                </a:lnTo>
                <a:lnTo>
                  <a:pt x="17739" y="6011"/>
                </a:lnTo>
                <a:lnTo>
                  <a:pt x="17909" y="5962"/>
                </a:lnTo>
                <a:lnTo>
                  <a:pt x="18031" y="5914"/>
                </a:lnTo>
                <a:lnTo>
                  <a:pt x="18298" y="6133"/>
                </a:lnTo>
                <a:lnTo>
                  <a:pt x="18152" y="6181"/>
                </a:lnTo>
                <a:lnTo>
                  <a:pt x="17933" y="6254"/>
                </a:lnTo>
                <a:lnTo>
                  <a:pt x="17739" y="6352"/>
                </a:lnTo>
                <a:lnTo>
                  <a:pt x="17544" y="6473"/>
                </a:lnTo>
                <a:lnTo>
                  <a:pt x="17349" y="6595"/>
                </a:lnTo>
                <a:lnTo>
                  <a:pt x="17325" y="6668"/>
                </a:lnTo>
                <a:lnTo>
                  <a:pt x="17325" y="6741"/>
                </a:lnTo>
                <a:lnTo>
                  <a:pt x="17374" y="6790"/>
                </a:lnTo>
                <a:lnTo>
                  <a:pt x="17422" y="6814"/>
                </a:lnTo>
                <a:lnTo>
                  <a:pt x="17641" y="6765"/>
                </a:lnTo>
                <a:lnTo>
                  <a:pt x="17860" y="6717"/>
                </a:lnTo>
                <a:lnTo>
                  <a:pt x="18274" y="6595"/>
                </a:lnTo>
                <a:lnTo>
                  <a:pt x="18639" y="6473"/>
                </a:lnTo>
                <a:lnTo>
                  <a:pt x="18761" y="6644"/>
                </a:lnTo>
                <a:lnTo>
                  <a:pt x="18493" y="6717"/>
                </a:lnTo>
                <a:lnTo>
                  <a:pt x="18250" y="6814"/>
                </a:lnTo>
                <a:lnTo>
                  <a:pt x="18006" y="6960"/>
                </a:lnTo>
                <a:lnTo>
                  <a:pt x="17812" y="7130"/>
                </a:lnTo>
                <a:lnTo>
                  <a:pt x="17787" y="7155"/>
                </a:lnTo>
                <a:lnTo>
                  <a:pt x="17787" y="7179"/>
                </a:lnTo>
                <a:lnTo>
                  <a:pt x="17812" y="7252"/>
                </a:lnTo>
                <a:lnTo>
                  <a:pt x="17860" y="7276"/>
                </a:lnTo>
                <a:lnTo>
                  <a:pt x="17933" y="7276"/>
                </a:lnTo>
                <a:lnTo>
                  <a:pt x="18177" y="7179"/>
                </a:lnTo>
                <a:lnTo>
                  <a:pt x="18444" y="7130"/>
                </a:lnTo>
                <a:lnTo>
                  <a:pt x="18955" y="7033"/>
                </a:lnTo>
                <a:lnTo>
                  <a:pt x="19004" y="7106"/>
                </a:lnTo>
                <a:lnTo>
                  <a:pt x="18785" y="7155"/>
                </a:lnTo>
                <a:lnTo>
                  <a:pt x="18566" y="7203"/>
                </a:lnTo>
                <a:lnTo>
                  <a:pt x="18371" y="7301"/>
                </a:lnTo>
                <a:lnTo>
                  <a:pt x="18177" y="7398"/>
                </a:lnTo>
                <a:lnTo>
                  <a:pt x="18177" y="7447"/>
                </a:lnTo>
                <a:lnTo>
                  <a:pt x="18177" y="7471"/>
                </a:lnTo>
                <a:lnTo>
                  <a:pt x="18201" y="7471"/>
                </a:lnTo>
                <a:lnTo>
                  <a:pt x="18396" y="7495"/>
                </a:lnTo>
                <a:lnTo>
                  <a:pt x="18590" y="7495"/>
                </a:lnTo>
                <a:lnTo>
                  <a:pt x="18955" y="7447"/>
                </a:lnTo>
                <a:lnTo>
                  <a:pt x="19126" y="7422"/>
                </a:lnTo>
                <a:lnTo>
                  <a:pt x="19174" y="7544"/>
                </a:lnTo>
                <a:lnTo>
                  <a:pt x="18980" y="7568"/>
                </a:lnTo>
                <a:lnTo>
                  <a:pt x="18761" y="7617"/>
                </a:lnTo>
                <a:lnTo>
                  <a:pt x="18444" y="7714"/>
                </a:lnTo>
                <a:lnTo>
                  <a:pt x="18396" y="7763"/>
                </a:lnTo>
                <a:lnTo>
                  <a:pt x="18371" y="7836"/>
                </a:lnTo>
                <a:lnTo>
                  <a:pt x="18371" y="7909"/>
                </a:lnTo>
                <a:lnTo>
                  <a:pt x="18396" y="7933"/>
                </a:lnTo>
                <a:lnTo>
                  <a:pt x="18444" y="7957"/>
                </a:lnTo>
                <a:lnTo>
                  <a:pt x="18809" y="7982"/>
                </a:lnTo>
                <a:lnTo>
                  <a:pt x="19296" y="7982"/>
                </a:lnTo>
                <a:lnTo>
                  <a:pt x="19320" y="8201"/>
                </a:lnTo>
                <a:lnTo>
                  <a:pt x="19272" y="8201"/>
                </a:lnTo>
                <a:lnTo>
                  <a:pt x="19101" y="8176"/>
                </a:lnTo>
                <a:lnTo>
                  <a:pt x="18907" y="8201"/>
                </a:lnTo>
                <a:lnTo>
                  <a:pt x="18736" y="8225"/>
                </a:lnTo>
                <a:lnTo>
                  <a:pt x="18566" y="8274"/>
                </a:lnTo>
                <a:lnTo>
                  <a:pt x="18542" y="8298"/>
                </a:lnTo>
                <a:lnTo>
                  <a:pt x="18517" y="8322"/>
                </a:lnTo>
                <a:lnTo>
                  <a:pt x="18493" y="8420"/>
                </a:lnTo>
                <a:lnTo>
                  <a:pt x="18542" y="8468"/>
                </a:lnTo>
                <a:lnTo>
                  <a:pt x="18566" y="8493"/>
                </a:lnTo>
                <a:lnTo>
                  <a:pt x="18907" y="8493"/>
                </a:lnTo>
                <a:lnTo>
                  <a:pt x="19223" y="8517"/>
                </a:lnTo>
                <a:lnTo>
                  <a:pt x="19345" y="8541"/>
                </a:lnTo>
                <a:lnTo>
                  <a:pt x="19345" y="8833"/>
                </a:lnTo>
                <a:lnTo>
                  <a:pt x="19199" y="8785"/>
                </a:lnTo>
                <a:lnTo>
                  <a:pt x="18882" y="8785"/>
                </a:lnTo>
                <a:lnTo>
                  <a:pt x="18736" y="8809"/>
                </a:lnTo>
                <a:lnTo>
                  <a:pt x="18688" y="8833"/>
                </a:lnTo>
                <a:lnTo>
                  <a:pt x="18663" y="8858"/>
                </a:lnTo>
                <a:lnTo>
                  <a:pt x="18663" y="8931"/>
                </a:lnTo>
                <a:lnTo>
                  <a:pt x="18688" y="9004"/>
                </a:lnTo>
                <a:lnTo>
                  <a:pt x="18712" y="9004"/>
                </a:lnTo>
                <a:lnTo>
                  <a:pt x="18761" y="9028"/>
                </a:lnTo>
                <a:lnTo>
                  <a:pt x="18882" y="9028"/>
                </a:lnTo>
                <a:lnTo>
                  <a:pt x="19028" y="9077"/>
                </a:lnTo>
                <a:lnTo>
                  <a:pt x="19150" y="9125"/>
                </a:lnTo>
                <a:lnTo>
                  <a:pt x="19296" y="9174"/>
                </a:lnTo>
                <a:lnTo>
                  <a:pt x="19199" y="9466"/>
                </a:lnTo>
                <a:lnTo>
                  <a:pt x="18980" y="9417"/>
                </a:lnTo>
                <a:lnTo>
                  <a:pt x="18736" y="9417"/>
                </a:lnTo>
                <a:lnTo>
                  <a:pt x="18688" y="9442"/>
                </a:lnTo>
                <a:lnTo>
                  <a:pt x="18663" y="9466"/>
                </a:lnTo>
                <a:lnTo>
                  <a:pt x="18663" y="9515"/>
                </a:lnTo>
                <a:lnTo>
                  <a:pt x="18663" y="9563"/>
                </a:lnTo>
                <a:lnTo>
                  <a:pt x="18663" y="9612"/>
                </a:lnTo>
                <a:lnTo>
                  <a:pt x="18712" y="9636"/>
                </a:lnTo>
                <a:lnTo>
                  <a:pt x="18736" y="9661"/>
                </a:lnTo>
                <a:lnTo>
                  <a:pt x="18907" y="9709"/>
                </a:lnTo>
                <a:lnTo>
                  <a:pt x="19053" y="9758"/>
                </a:lnTo>
                <a:lnTo>
                  <a:pt x="18955" y="9928"/>
                </a:lnTo>
                <a:lnTo>
                  <a:pt x="18834" y="10099"/>
                </a:lnTo>
                <a:lnTo>
                  <a:pt x="18663" y="10074"/>
                </a:lnTo>
                <a:lnTo>
                  <a:pt x="18444" y="10074"/>
                </a:lnTo>
                <a:lnTo>
                  <a:pt x="18420" y="10099"/>
                </a:lnTo>
                <a:lnTo>
                  <a:pt x="18396" y="10172"/>
                </a:lnTo>
                <a:lnTo>
                  <a:pt x="18420" y="10220"/>
                </a:lnTo>
                <a:lnTo>
                  <a:pt x="18444" y="10245"/>
                </a:lnTo>
                <a:lnTo>
                  <a:pt x="18493" y="10245"/>
                </a:lnTo>
                <a:lnTo>
                  <a:pt x="18663" y="10269"/>
                </a:lnTo>
                <a:lnTo>
                  <a:pt x="18542" y="10391"/>
                </a:lnTo>
                <a:lnTo>
                  <a:pt x="18371" y="10512"/>
                </a:lnTo>
                <a:lnTo>
                  <a:pt x="18274" y="10464"/>
                </a:lnTo>
                <a:lnTo>
                  <a:pt x="18225" y="10439"/>
                </a:lnTo>
                <a:lnTo>
                  <a:pt x="18152" y="10439"/>
                </a:lnTo>
                <a:lnTo>
                  <a:pt x="18104" y="10488"/>
                </a:lnTo>
                <a:lnTo>
                  <a:pt x="18079" y="10537"/>
                </a:lnTo>
                <a:lnTo>
                  <a:pt x="18079" y="10610"/>
                </a:lnTo>
                <a:lnTo>
                  <a:pt x="18104" y="10658"/>
                </a:lnTo>
                <a:lnTo>
                  <a:pt x="17739" y="10829"/>
                </a:lnTo>
                <a:lnTo>
                  <a:pt x="17349" y="10950"/>
                </a:lnTo>
                <a:lnTo>
                  <a:pt x="16960" y="11023"/>
                </a:lnTo>
                <a:lnTo>
                  <a:pt x="16546" y="11096"/>
                </a:lnTo>
                <a:lnTo>
                  <a:pt x="16133" y="11121"/>
                </a:lnTo>
                <a:lnTo>
                  <a:pt x="15719" y="11145"/>
                </a:lnTo>
                <a:lnTo>
                  <a:pt x="14916" y="11169"/>
                </a:lnTo>
                <a:lnTo>
                  <a:pt x="13140" y="11194"/>
                </a:lnTo>
                <a:lnTo>
                  <a:pt x="12264" y="11242"/>
                </a:lnTo>
                <a:lnTo>
                  <a:pt x="11364" y="11340"/>
                </a:lnTo>
                <a:lnTo>
                  <a:pt x="10244" y="11461"/>
                </a:lnTo>
                <a:lnTo>
                  <a:pt x="9125" y="11559"/>
                </a:lnTo>
                <a:lnTo>
                  <a:pt x="8565" y="11583"/>
                </a:lnTo>
                <a:lnTo>
                  <a:pt x="8006" y="11583"/>
                </a:lnTo>
                <a:lnTo>
                  <a:pt x="7446" y="11559"/>
                </a:lnTo>
                <a:lnTo>
                  <a:pt x="6862" y="11510"/>
                </a:lnTo>
                <a:lnTo>
                  <a:pt x="5086" y="11364"/>
                </a:lnTo>
                <a:lnTo>
                  <a:pt x="4210" y="11242"/>
                </a:lnTo>
                <a:lnTo>
                  <a:pt x="3772" y="11169"/>
                </a:lnTo>
                <a:lnTo>
                  <a:pt x="3334" y="11072"/>
                </a:lnTo>
                <a:lnTo>
                  <a:pt x="2993" y="10999"/>
                </a:lnTo>
                <a:lnTo>
                  <a:pt x="2653" y="10877"/>
                </a:lnTo>
                <a:lnTo>
                  <a:pt x="2336" y="10756"/>
                </a:lnTo>
                <a:lnTo>
                  <a:pt x="2020" y="10610"/>
                </a:lnTo>
                <a:lnTo>
                  <a:pt x="1704" y="10439"/>
                </a:lnTo>
                <a:lnTo>
                  <a:pt x="1436" y="10245"/>
                </a:lnTo>
                <a:lnTo>
                  <a:pt x="1168" y="10001"/>
                </a:lnTo>
                <a:lnTo>
                  <a:pt x="949" y="9734"/>
                </a:lnTo>
                <a:lnTo>
                  <a:pt x="852" y="9588"/>
                </a:lnTo>
                <a:lnTo>
                  <a:pt x="779" y="9417"/>
                </a:lnTo>
                <a:lnTo>
                  <a:pt x="706" y="9271"/>
                </a:lnTo>
                <a:lnTo>
                  <a:pt x="657" y="9101"/>
                </a:lnTo>
                <a:lnTo>
                  <a:pt x="633" y="8931"/>
                </a:lnTo>
                <a:lnTo>
                  <a:pt x="609" y="8760"/>
                </a:lnTo>
                <a:lnTo>
                  <a:pt x="633" y="8420"/>
                </a:lnTo>
                <a:lnTo>
                  <a:pt x="682" y="8103"/>
                </a:lnTo>
                <a:lnTo>
                  <a:pt x="803" y="7763"/>
                </a:lnTo>
                <a:lnTo>
                  <a:pt x="949" y="7447"/>
                </a:lnTo>
                <a:lnTo>
                  <a:pt x="1120" y="7155"/>
                </a:lnTo>
                <a:lnTo>
                  <a:pt x="1387" y="6814"/>
                </a:lnTo>
                <a:lnTo>
                  <a:pt x="1679" y="6498"/>
                </a:lnTo>
                <a:lnTo>
                  <a:pt x="1996" y="6230"/>
                </a:lnTo>
                <a:lnTo>
                  <a:pt x="2336" y="5962"/>
                </a:lnTo>
                <a:lnTo>
                  <a:pt x="2336" y="5962"/>
                </a:lnTo>
                <a:lnTo>
                  <a:pt x="2117" y="6279"/>
                </a:lnTo>
                <a:lnTo>
                  <a:pt x="1898" y="6571"/>
                </a:lnTo>
                <a:lnTo>
                  <a:pt x="1874" y="6644"/>
                </a:lnTo>
                <a:lnTo>
                  <a:pt x="1898" y="6717"/>
                </a:lnTo>
                <a:lnTo>
                  <a:pt x="1947" y="6765"/>
                </a:lnTo>
                <a:lnTo>
                  <a:pt x="2044" y="6765"/>
                </a:lnTo>
                <a:lnTo>
                  <a:pt x="2117" y="6741"/>
                </a:lnTo>
                <a:lnTo>
                  <a:pt x="2190" y="6692"/>
                </a:lnTo>
                <a:lnTo>
                  <a:pt x="2336" y="6595"/>
                </a:lnTo>
                <a:lnTo>
                  <a:pt x="2458" y="6449"/>
                </a:lnTo>
                <a:lnTo>
                  <a:pt x="2555" y="6303"/>
                </a:lnTo>
                <a:lnTo>
                  <a:pt x="2847" y="5987"/>
                </a:lnTo>
                <a:lnTo>
                  <a:pt x="3164" y="5695"/>
                </a:lnTo>
                <a:lnTo>
                  <a:pt x="3188" y="5646"/>
                </a:lnTo>
                <a:lnTo>
                  <a:pt x="3212" y="5646"/>
                </a:lnTo>
                <a:lnTo>
                  <a:pt x="3091" y="5792"/>
                </a:lnTo>
                <a:lnTo>
                  <a:pt x="2847" y="6133"/>
                </a:lnTo>
                <a:lnTo>
                  <a:pt x="2774" y="6303"/>
                </a:lnTo>
                <a:lnTo>
                  <a:pt x="2677" y="6498"/>
                </a:lnTo>
                <a:lnTo>
                  <a:pt x="2677" y="6546"/>
                </a:lnTo>
                <a:lnTo>
                  <a:pt x="2726" y="6546"/>
                </a:lnTo>
                <a:lnTo>
                  <a:pt x="2896" y="6449"/>
                </a:lnTo>
                <a:lnTo>
                  <a:pt x="3066" y="6327"/>
                </a:lnTo>
                <a:lnTo>
                  <a:pt x="3212" y="6206"/>
                </a:lnTo>
                <a:lnTo>
                  <a:pt x="3334" y="6035"/>
                </a:lnTo>
                <a:lnTo>
                  <a:pt x="3480" y="5889"/>
                </a:lnTo>
                <a:lnTo>
                  <a:pt x="3626" y="5695"/>
                </a:lnTo>
                <a:lnTo>
                  <a:pt x="3650" y="5719"/>
                </a:lnTo>
                <a:lnTo>
                  <a:pt x="3699" y="5816"/>
                </a:lnTo>
                <a:lnTo>
                  <a:pt x="3577" y="5938"/>
                </a:lnTo>
                <a:lnTo>
                  <a:pt x="3456" y="6108"/>
                </a:lnTo>
                <a:lnTo>
                  <a:pt x="3407" y="6230"/>
                </a:lnTo>
                <a:lnTo>
                  <a:pt x="3407" y="6327"/>
                </a:lnTo>
                <a:lnTo>
                  <a:pt x="3407" y="6352"/>
                </a:lnTo>
                <a:lnTo>
                  <a:pt x="3456" y="6376"/>
                </a:lnTo>
                <a:lnTo>
                  <a:pt x="3529" y="6376"/>
                </a:lnTo>
                <a:lnTo>
                  <a:pt x="3626" y="6327"/>
                </a:lnTo>
                <a:lnTo>
                  <a:pt x="3772" y="6206"/>
                </a:lnTo>
                <a:lnTo>
                  <a:pt x="3869" y="6108"/>
                </a:lnTo>
                <a:lnTo>
                  <a:pt x="3967" y="6157"/>
                </a:lnTo>
                <a:lnTo>
                  <a:pt x="4064" y="6181"/>
                </a:lnTo>
                <a:lnTo>
                  <a:pt x="4186" y="6157"/>
                </a:lnTo>
                <a:lnTo>
                  <a:pt x="4283" y="6084"/>
                </a:lnTo>
                <a:lnTo>
                  <a:pt x="4307" y="6035"/>
                </a:lnTo>
                <a:lnTo>
                  <a:pt x="4307" y="5987"/>
                </a:lnTo>
                <a:lnTo>
                  <a:pt x="4137" y="5719"/>
                </a:lnTo>
                <a:lnTo>
                  <a:pt x="4015" y="5403"/>
                </a:lnTo>
                <a:lnTo>
                  <a:pt x="3918" y="5062"/>
                </a:lnTo>
                <a:lnTo>
                  <a:pt x="3845" y="4697"/>
                </a:lnTo>
                <a:lnTo>
                  <a:pt x="3821" y="4356"/>
                </a:lnTo>
                <a:lnTo>
                  <a:pt x="3821" y="3991"/>
                </a:lnTo>
                <a:lnTo>
                  <a:pt x="3845" y="3651"/>
                </a:lnTo>
                <a:lnTo>
                  <a:pt x="3894" y="3334"/>
                </a:lnTo>
                <a:lnTo>
                  <a:pt x="3942" y="3115"/>
                </a:lnTo>
                <a:lnTo>
                  <a:pt x="4015" y="2896"/>
                </a:lnTo>
                <a:lnTo>
                  <a:pt x="4113" y="2677"/>
                </a:lnTo>
                <a:lnTo>
                  <a:pt x="4210" y="2483"/>
                </a:lnTo>
                <a:lnTo>
                  <a:pt x="4332" y="2288"/>
                </a:lnTo>
                <a:lnTo>
                  <a:pt x="4478" y="2093"/>
                </a:lnTo>
                <a:lnTo>
                  <a:pt x="4599" y="1923"/>
                </a:lnTo>
                <a:lnTo>
                  <a:pt x="4770" y="1753"/>
                </a:lnTo>
                <a:lnTo>
                  <a:pt x="5110" y="1461"/>
                </a:lnTo>
                <a:lnTo>
                  <a:pt x="5475" y="1193"/>
                </a:lnTo>
                <a:lnTo>
                  <a:pt x="5865" y="974"/>
                </a:lnTo>
                <a:lnTo>
                  <a:pt x="6303" y="828"/>
                </a:lnTo>
                <a:lnTo>
                  <a:pt x="6716" y="706"/>
                </a:lnTo>
                <a:lnTo>
                  <a:pt x="7179" y="633"/>
                </a:lnTo>
                <a:lnTo>
                  <a:pt x="7008" y="731"/>
                </a:lnTo>
                <a:lnTo>
                  <a:pt x="6789" y="852"/>
                </a:lnTo>
                <a:lnTo>
                  <a:pt x="6546" y="998"/>
                </a:lnTo>
                <a:lnTo>
                  <a:pt x="6424" y="1071"/>
                </a:lnTo>
                <a:lnTo>
                  <a:pt x="6327" y="1169"/>
                </a:lnTo>
                <a:lnTo>
                  <a:pt x="6278" y="1266"/>
                </a:lnTo>
                <a:lnTo>
                  <a:pt x="6230" y="1363"/>
                </a:lnTo>
                <a:lnTo>
                  <a:pt x="6254" y="1412"/>
                </a:lnTo>
                <a:lnTo>
                  <a:pt x="6303" y="1461"/>
                </a:lnTo>
                <a:lnTo>
                  <a:pt x="6400" y="1485"/>
                </a:lnTo>
                <a:lnTo>
                  <a:pt x="6522" y="1461"/>
                </a:lnTo>
                <a:lnTo>
                  <a:pt x="6643" y="1436"/>
                </a:lnTo>
                <a:lnTo>
                  <a:pt x="6765" y="1363"/>
                </a:lnTo>
                <a:lnTo>
                  <a:pt x="7033" y="1217"/>
                </a:lnTo>
                <a:lnTo>
                  <a:pt x="7203" y="1096"/>
                </a:lnTo>
                <a:lnTo>
                  <a:pt x="7811" y="779"/>
                </a:lnTo>
                <a:lnTo>
                  <a:pt x="7982" y="682"/>
                </a:lnTo>
                <a:lnTo>
                  <a:pt x="8055" y="633"/>
                </a:lnTo>
                <a:lnTo>
                  <a:pt x="8128" y="560"/>
                </a:lnTo>
                <a:close/>
                <a:moveTo>
                  <a:pt x="7933" y="1"/>
                </a:moveTo>
                <a:lnTo>
                  <a:pt x="7349" y="49"/>
                </a:lnTo>
                <a:lnTo>
                  <a:pt x="6789" y="147"/>
                </a:lnTo>
                <a:lnTo>
                  <a:pt x="6254" y="268"/>
                </a:lnTo>
                <a:lnTo>
                  <a:pt x="5767" y="439"/>
                </a:lnTo>
                <a:lnTo>
                  <a:pt x="5524" y="536"/>
                </a:lnTo>
                <a:lnTo>
                  <a:pt x="5281" y="658"/>
                </a:lnTo>
                <a:lnTo>
                  <a:pt x="5062" y="804"/>
                </a:lnTo>
                <a:lnTo>
                  <a:pt x="4843" y="950"/>
                </a:lnTo>
                <a:lnTo>
                  <a:pt x="4624" y="1120"/>
                </a:lnTo>
                <a:lnTo>
                  <a:pt x="4429" y="1315"/>
                </a:lnTo>
                <a:lnTo>
                  <a:pt x="4259" y="1509"/>
                </a:lnTo>
                <a:lnTo>
                  <a:pt x="4088" y="1728"/>
                </a:lnTo>
                <a:lnTo>
                  <a:pt x="3942" y="1947"/>
                </a:lnTo>
                <a:lnTo>
                  <a:pt x="3796" y="2166"/>
                </a:lnTo>
                <a:lnTo>
                  <a:pt x="3675" y="2410"/>
                </a:lnTo>
                <a:lnTo>
                  <a:pt x="3577" y="2653"/>
                </a:lnTo>
                <a:lnTo>
                  <a:pt x="3480" y="2896"/>
                </a:lnTo>
                <a:lnTo>
                  <a:pt x="3407" y="3164"/>
                </a:lnTo>
                <a:lnTo>
                  <a:pt x="3358" y="3407"/>
                </a:lnTo>
                <a:lnTo>
                  <a:pt x="3310" y="3675"/>
                </a:lnTo>
                <a:lnTo>
                  <a:pt x="3310" y="3870"/>
                </a:lnTo>
                <a:lnTo>
                  <a:pt x="3334" y="4210"/>
                </a:lnTo>
                <a:lnTo>
                  <a:pt x="3383" y="4624"/>
                </a:lnTo>
                <a:lnTo>
                  <a:pt x="3480" y="5086"/>
                </a:lnTo>
                <a:lnTo>
                  <a:pt x="3285" y="5086"/>
                </a:lnTo>
                <a:lnTo>
                  <a:pt x="3115" y="5111"/>
                </a:lnTo>
                <a:lnTo>
                  <a:pt x="2726" y="5184"/>
                </a:lnTo>
                <a:lnTo>
                  <a:pt x="2409" y="5305"/>
                </a:lnTo>
                <a:lnTo>
                  <a:pt x="2166" y="5427"/>
                </a:lnTo>
                <a:lnTo>
                  <a:pt x="1825" y="5622"/>
                </a:lnTo>
                <a:lnTo>
                  <a:pt x="1485" y="5889"/>
                </a:lnTo>
                <a:lnTo>
                  <a:pt x="1193" y="6157"/>
                </a:lnTo>
                <a:lnTo>
                  <a:pt x="901" y="6473"/>
                </a:lnTo>
                <a:lnTo>
                  <a:pt x="657" y="6814"/>
                </a:lnTo>
                <a:lnTo>
                  <a:pt x="439" y="7179"/>
                </a:lnTo>
                <a:lnTo>
                  <a:pt x="268" y="7544"/>
                </a:lnTo>
                <a:lnTo>
                  <a:pt x="122" y="7909"/>
                </a:lnTo>
                <a:lnTo>
                  <a:pt x="25" y="8274"/>
                </a:lnTo>
                <a:lnTo>
                  <a:pt x="1" y="8614"/>
                </a:lnTo>
                <a:lnTo>
                  <a:pt x="1" y="8931"/>
                </a:lnTo>
                <a:lnTo>
                  <a:pt x="74" y="9247"/>
                </a:lnTo>
                <a:lnTo>
                  <a:pt x="171" y="9539"/>
                </a:lnTo>
                <a:lnTo>
                  <a:pt x="293" y="9807"/>
                </a:lnTo>
                <a:lnTo>
                  <a:pt x="487" y="10074"/>
                </a:lnTo>
                <a:lnTo>
                  <a:pt x="682" y="10318"/>
                </a:lnTo>
                <a:lnTo>
                  <a:pt x="925" y="10561"/>
                </a:lnTo>
                <a:lnTo>
                  <a:pt x="1168" y="10756"/>
                </a:lnTo>
                <a:lnTo>
                  <a:pt x="1436" y="10950"/>
                </a:lnTo>
                <a:lnTo>
                  <a:pt x="1728" y="11121"/>
                </a:lnTo>
                <a:lnTo>
                  <a:pt x="2020" y="11267"/>
                </a:lnTo>
                <a:lnTo>
                  <a:pt x="2336" y="11413"/>
                </a:lnTo>
                <a:lnTo>
                  <a:pt x="2628" y="11534"/>
                </a:lnTo>
                <a:lnTo>
                  <a:pt x="2945" y="11632"/>
                </a:lnTo>
                <a:lnTo>
                  <a:pt x="3334" y="11729"/>
                </a:lnTo>
                <a:lnTo>
                  <a:pt x="3723" y="11802"/>
                </a:lnTo>
                <a:lnTo>
                  <a:pt x="4526" y="11924"/>
                </a:lnTo>
                <a:lnTo>
                  <a:pt x="6132" y="12070"/>
                </a:lnTo>
                <a:lnTo>
                  <a:pt x="7276" y="12167"/>
                </a:lnTo>
                <a:lnTo>
                  <a:pt x="7836" y="12191"/>
                </a:lnTo>
                <a:lnTo>
                  <a:pt x="8395" y="12216"/>
                </a:lnTo>
                <a:lnTo>
                  <a:pt x="8955" y="12191"/>
                </a:lnTo>
                <a:lnTo>
                  <a:pt x="9514" y="12167"/>
                </a:lnTo>
                <a:lnTo>
                  <a:pt x="10098" y="12118"/>
                </a:lnTo>
                <a:lnTo>
                  <a:pt x="10658" y="12070"/>
                </a:lnTo>
                <a:lnTo>
                  <a:pt x="11583" y="11948"/>
                </a:lnTo>
                <a:lnTo>
                  <a:pt x="12507" y="11875"/>
                </a:lnTo>
                <a:lnTo>
                  <a:pt x="13432" y="11826"/>
                </a:lnTo>
                <a:lnTo>
                  <a:pt x="14357" y="11802"/>
                </a:lnTo>
                <a:lnTo>
                  <a:pt x="15208" y="11802"/>
                </a:lnTo>
                <a:lnTo>
                  <a:pt x="16060" y="11753"/>
                </a:lnTo>
                <a:lnTo>
                  <a:pt x="16498" y="11729"/>
                </a:lnTo>
                <a:lnTo>
                  <a:pt x="16911" y="11656"/>
                </a:lnTo>
                <a:lnTo>
                  <a:pt x="17325" y="11583"/>
                </a:lnTo>
                <a:lnTo>
                  <a:pt x="17739" y="11486"/>
                </a:lnTo>
                <a:lnTo>
                  <a:pt x="18079" y="11364"/>
                </a:lnTo>
                <a:lnTo>
                  <a:pt x="18396" y="11218"/>
                </a:lnTo>
                <a:lnTo>
                  <a:pt x="18688" y="11048"/>
                </a:lnTo>
                <a:lnTo>
                  <a:pt x="18931" y="10853"/>
                </a:lnTo>
                <a:lnTo>
                  <a:pt x="19174" y="10634"/>
                </a:lnTo>
                <a:lnTo>
                  <a:pt x="19369" y="10415"/>
                </a:lnTo>
                <a:lnTo>
                  <a:pt x="19539" y="10147"/>
                </a:lnTo>
                <a:lnTo>
                  <a:pt x="19685" y="9880"/>
                </a:lnTo>
                <a:lnTo>
                  <a:pt x="19807" y="9588"/>
                </a:lnTo>
                <a:lnTo>
                  <a:pt x="19904" y="9296"/>
                </a:lnTo>
                <a:lnTo>
                  <a:pt x="19953" y="8979"/>
                </a:lnTo>
                <a:lnTo>
                  <a:pt x="19977" y="8663"/>
                </a:lnTo>
                <a:lnTo>
                  <a:pt x="19977" y="8322"/>
                </a:lnTo>
                <a:lnTo>
                  <a:pt x="19953" y="8006"/>
                </a:lnTo>
                <a:lnTo>
                  <a:pt x="19880" y="7665"/>
                </a:lnTo>
                <a:lnTo>
                  <a:pt x="19783" y="7325"/>
                </a:lnTo>
                <a:lnTo>
                  <a:pt x="19710" y="7057"/>
                </a:lnTo>
                <a:lnTo>
                  <a:pt x="19588" y="6790"/>
                </a:lnTo>
                <a:lnTo>
                  <a:pt x="19442" y="6546"/>
                </a:lnTo>
                <a:lnTo>
                  <a:pt x="19296" y="6303"/>
                </a:lnTo>
                <a:lnTo>
                  <a:pt x="19126" y="6060"/>
                </a:lnTo>
                <a:lnTo>
                  <a:pt x="18955" y="5865"/>
                </a:lnTo>
                <a:lnTo>
                  <a:pt x="18761" y="5670"/>
                </a:lnTo>
                <a:lnTo>
                  <a:pt x="18542" y="5476"/>
                </a:lnTo>
                <a:lnTo>
                  <a:pt x="18323" y="5330"/>
                </a:lnTo>
                <a:lnTo>
                  <a:pt x="18104" y="5208"/>
                </a:lnTo>
                <a:lnTo>
                  <a:pt x="17860" y="5086"/>
                </a:lnTo>
                <a:lnTo>
                  <a:pt x="17593" y="5013"/>
                </a:lnTo>
                <a:lnTo>
                  <a:pt x="17325" y="4965"/>
                </a:lnTo>
                <a:lnTo>
                  <a:pt x="17057" y="4940"/>
                </a:lnTo>
                <a:lnTo>
                  <a:pt x="16790" y="4965"/>
                </a:lnTo>
                <a:lnTo>
                  <a:pt x="16522" y="5013"/>
                </a:lnTo>
                <a:lnTo>
                  <a:pt x="16522" y="4794"/>
                </a:lnTo>
                <a:lnTo>
                  <a:pt x="16522" y="4600"/>
                </a:lnTo>
                <a:lnTo>
                  <a:pt x="16473" y="4381"/>
                </a:lnTo>
                <a:lnTo>
                  <a:pt x="16425" y="4186"/>
                </a:lnTo>
                <a:lnTo>
                  <a:pt x="16352" y="3991"/>
                </a:lnTo>
                <a:lnTo>
                  <a:pt x="16279" y="3797"/>
                </a:lnTo>
                <a:lnTo>
                  <a:pt x="16182" y="3602"/>
                </a:lnTo>
                <a:lnTo>
                  <a:pt x="16060" y="3407"/>
                </a:lnTo>
                <a:lnTo>
                  <a:pt x="15792" y="3067"/>
                </a:lnTo>
                <a:lnTo>
                  <a:pt x="15500" y="2750"/>
                </a:lnTo>
                <a:lnTo>
                  <a:pt x="15184" y="2483"/>
                </a:lnTo>
                <a:lnTo>
                  <a:pt x="14843" y="2239"/>
                </a:lnTo>
                <a:lnTo>
                  <a:pt x="14673" y="2142"/>
                </a:lnTo>
                <a:lnTo>
                  <a:pt x="14478" y="2045"/>
                </a:lnTo>
                <a:lnTo>
                  <a:pt x="14284" y="1972"/>
                </a:lnTo>
                <a:lnTo>
                  <a:pt x="14089" y="1899"/>
                </a:lnTo>
                <a:lnTo>
                  <a:pt x="13870" y="1850"/>
                </a:lnTo>
                <a:lnTo>
                  <a:pt x="13651" y="1801"/>
                </a:lnTo>
                <a:lnTo>
                  <a:pt x="13432" y="1777"/>
                </a:lnTo>
                <a:lnTo>
                  <a:pt x="13213" y="1777"/>
                </a:lnTo>
                <a:lnTo>
                  <a:pt x="12994" y="1801"/>
                </a:lnTo>
                <a:lnTo>
                  <a:pt x="12775" y="1826"/>
                </a:lnTo>
                <a:lnTo>
                  <a:pt x="12580" y="1899"/>
                </a:lnTo>
                <a:lnTo>
                  <a:pt x="12386" y="1972"/>
                </a:lnTo>
                <a:lnTo>
                  <a:pt x="12215" y="2069"/>
                </a:lnTo>
                <a:lnTo>
                  <a:pt x="12069" y="2191"/>
                </a:lnTo>
                <a:lnTo>
                  <a:pt x="11923" y="2361"/>
                </a:lnTo>
                <a:lnTo>
                  <a:pt x="11802" y="2531"/>
                </a:lnTo>
                <a:lnTo>
                  <a:pt x="11656" y="2239"/>
                </a:lnTo>
                <a:lnTo>
                  <a:pt x="11485" y="1947"/>
                </a:lnTo>
                <a:lnTo>
                  <a:pt x="11291" y="1680"/>
                </a:lnTo>
                <a:lnTo>
                  <a:pt x="11072" y="1412"/>
                </a:lnTo>
                <a:lnTo>
                  <a:pt x="10828" y="1169"/>
                </a:lnTo>
                <a:lnTo>
                  <a:pt x="10585" y="925"/>
                </a:lnTo>
                <a:lnTo>
                  <a:pt x="10317" y="731"/>
                </a:lnTo>
                <a:lnTo>
                  <a:pt x="10050" y="536"/>
                </a:lnTo>
                <a:lnTo>
                  <a:pt x="9806" y="390"/>
                </a:lnTo>
                <a:lnTo>
                  <a:pt x="9563" y="268"/>
                </a:lnTo>
                <a:lnTo>
                  <a:pt x="9320" y="195"/>
                </a:lnTo>
                <a:lnTo>
                  <a:pt x="9052" y="122"/>
                </a:lnTo>
                <a:lnTo>
                  <a:pt x="8784" y="74"/>
                </a:lnTo>
                <a:lnTo>
                  <a:pt x="8492" y="25"/>
                </a:lnTo>
                <a:lnTo>
                  <a:pt x="8225" y="1"/>
                </a:lnTo>
                <a:close/>
              </a:path>
            </a:pathLst>
          </a:cu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516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9715" y="2274838"/>
            <a:ext cx="1154798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89075" indent="-1489075"/>
            <a:r>
              <a:rPr lang="en-US" sz="3200" i="1" dirty="0">
                <a:solidFill>
                  <a:schemeClr val="bg1"/>
                </a:solidFill>
                <a:latin typeface="+mj-lt"/>
              </a:rPr>
              <a:t>Teachers affected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like </a:t>
            </a:r>
            <a:r>
              <a:rPr lang="en-US" sz="3200" i="1" dirty="0">
                <a:solidFill>
                  <a:schemeClr val="bg1"/>
                </a:solidFill>
                <a:latin typeface="+mj-lt"/>
              </a:rPr>
              <a:t>rest of society, subjected to health, safety, income impact and not able to carry on their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jobs</a:t>
            </a:r>
          </a:p>
          <a:p>
            <a:pPr marL="977900" indent="-977900"/>
            <a:endParaRPr lang="en-US" sz="1000" i="1" dirty="0">
              <a:solidFill>
                <a:schemeClr val="bg1"/>
              </a:solidFill>
              <a:latin typeface="+mj-lt"/>
            </a:endParaRPr>
          </a:p>
          <a:p>
            <a:pPr marL="977900" indent="-977900"/>
            <a:r>
              <a:rPr lang="en-US" sz="3200" dirty="0" smtClean="0">
                <a:solidFill>
                  <a:schemeClr val="bg1"/>
                </a:solidFill>
                <a:latin typeface="+mj-lt"/>
              </a:rPr>
              <a:t>88% 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	Believe  syllabus/lessons may not be covered on time</a:t>
            </a:r>
          </a:p>
          <a:p>
            <a:pPr marL="977900" indent="-977900"/>
            <a:r>
              <a:rPr lang="en-US" sz="3200" dirty="0" smtClean="0">
                <a:solidFill>
                  <a:schemeClr val="bg1"/>
                </a:solidFill>
                <a:latin typeface="+mj-lt"/>
              </a:rPr>
              <a:t>72% 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	Believe many teachers lack expertise to use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ICT 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and not willing/able to teach online </a:t>
            </a:r>
            <a:endParaRPr lang="en-US" sz="3200" dirty="0" smtClean="0">
              <a:solidFill>
                <a:schemeClr val="bg1"/>
              </a:solidFill>
              <a:latin typeface="+mj-lt"/>
            </a:endParaRPr>
          </a:p>
          <a:p>
            <a:pPr marL="977900" indent="-977900"/>
            <a:r>
              <a:rPr lang="en-US" sz="3200" dirty="0" smtClean="0">
                <a:solidFill>
                  <a:schemeClr val="bg1"/>
                </a:solidFill>
                <a:latin typeface="+mj-lt"/>
              </a:rPr>
              <a:t>70% 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	Concerned  that teachers may not receive salary on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time, particularly the non-government teachers</a:t>
            </a:r>
          </a:p>
          <a:p>
            <a:pPr marL="977900" indent="-977900"/>
            <a:r>
              <a:rPr lang="en-US" sz="3200" dirty="0" smtClean="0">
                <a:solidFill>
                  <a:schemeClr val="bg1"/>
                </a:solidFill>
                <a:latin typeface="+mj-lt"/>
              </a:rPr>
              <a:t>70%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	Concerned about losing job (Non-Govt./ private teachers) </a:t>
            </a:r>
          </a:p>
          <a:p>
            <a:pPr marL="1312863" indent="-1312863"/>
            <a:endParaRPr lang="en-US" sz="3200" dirty="0">
              <a:solidFill>
                <a:schemeClr val="bg1"/>
              </a:solidFill>
            </a:endParaRPr>
          </a:p>
          <a:p>
            <a:pPr marL="1489075" indent="-1489075"/>
            <a:r>
              <a:rPr lang="en-US" sz="3200" dirty="0">
                <a:solidFill>
                  <a:schemeClr val="bg1"/>
                </a:solidFill>
              </a:rPr>
              <a:t>	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75460" y="383459"/>
            <a:ext cx="901650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4800" b="1" dirty="0">
                <a:solidFill>
                  <a:schemeClr val="bg1"/>
                </a:solidFill>
                <a:latin typeface="+mj-lt"/>
              </a:rPr>
              <a:t>Teachers also face special </a:t>
            </a:r>
            <a:r>
              <a:rPr lang="en-US" sz="4800" b="1" dirty="0" smtClean="0">
                <a:solidFill>
                  <a:schemeClr val="bg1"/>
                </a:solidFill>
                <a:latin typeface="+mj-lt"/>
              </a:rPr>
              <a:t>challenges</a:t>
            </a:r>
            <a:endParaRPr lang="en-US" sz="4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Google Shape;425;p38"/>
          <p:cNvSpPr/>
          <p:nvPr/>
        </p:nvSpPr>
        <p:spPr>
          <a:xfrm>
            <a:off x="0" y="122536"/>
            <a:ext cx="1104911" cy="1088368"/>
          </a:xfrm>
          <a:custGeom>
            <a:avLst/>
            <a:gdLst/>
            <a:ahLst/>
            <a:cxnLst/>
            <a:rect l="l" t="t" r="r" b="b"/>
            <a:pathLst>
              <a:path w="20975" h="20659" extrusionOk="0">
                <a:moveTo>
                  <a:pt x="10317" y="1704"/>
                </a:moveTo>
                <a:lnTo>
                  <a:pt x="10269" y="1728"/>
                </a:lnTo>
                <a:lnTo>
                  <a:pt x="10171" y="1825"/>
                </a:lnTo>
                <a:lnTo>
                  <a:pt x="10123" y="1947"/>
                </a:lnTo>
                <a:lnTo>
                  <a:pt x="10098" y="2069"/>
                </a:lnTo>
                <a:lnTo>
                  <a:pt x="10074" y="2190"/>
                </a:lnTo>
                <a:lnTo>
                  <a:pt x="10050" y="2336"/>
                </a:lnTo>
                <a:lnTo>
                  <a:pt x="10050" y="2482"/>
                </a:lnTo>
                <a:lnTo>
                  <a:pt x="10098" y="2653"/>
                </a:lnTo>
                <a:lnTo>
                  <a:pt x="10123" y="2701"/>
                </a:lnTo>
                <a:lnTo>
                  <a:pt x="10147" y="2774"/>
                </a:lnTo>
                <a:lnTo>
                  <a:pt x="10196" y="2799"/>
                </a:lnTo>
                <a:lnTo>
                  <a:pt x="10244" y="2823"/>
                </a:lnTo>
                <a:lnTo>
                  <a:pt x="10342" y="2823"/>
                </a:lnTo>
                <a:lnTo>
                  <a:pt x="10439" y="2774"/>
                </a:lnTo>
                <a:lnTo>
                  <a:pt x="10463" y="2726"/>
                </a:lnTo>
                <a:lnTo>
                  <a:pt x="10488" y="2677"/>
                </a:lnTo>
                <a:lnTo>
                  <a:pt x="10488" y="2580"/>
                </a:lnTo>
                <a:lnTo>
                  <a:pt x="10488" y="2482"/>
                </a:lnTo>
                <a:lnTo>
                  <a:pt x="10463" y="2263"/>
                </a:lnTo>
                <a:lnTo>
                  <a:pt x="10463" y="1850"/>
                </a:lnTo>
                <a:lnTo>
                  <a:pt x="10439" y="1777"/>
                </a:lnTo>
                <a:lnTo>
                  <a:pt x="10390" y="1728"/>
                </a:lnTo>
                <a:lnTo>
                  <a:pt x="10317" y="1704"/>
                </a:lnTo>
                <a:close/>
                <a:moveTo>
                  <a:pt x="8054" y="1"/>
                </a:moveTo>
                <a:lnTo>
                  <a:pt x="7981" y="25"/>
                </a:lnTo>
                <a:lnTo>
                  <a:pt x="7933" y="122"/>
                </a:lnTo>
                <a:lnTo>
                  <a:pt x="7908" y="220"/>
                </a:lnTo>
                <a:lnTo>
                  <a:pt x="7884" y="439"/>
                </a:lnTo>
                <a:lnTo>
                  <a:pt x="7908" y="852"/>
                </a:lnTo>
                <a:lnTo>
                  <a:pt x="7933" y="1071"/>
                </a:lnTo>
                <a:lnTo>
                  <a:pt x="7957" y="1290"/>
                </a:lnTo>
                <a:lnTo>
                  <a:pt x="8054" y="1704"/>
                </a:lnTo>
                <a:lnTo>
                  <a:pt x="8103" y="2044"/>
                </a:lnTo>
                <a:lnTo>
                  <a:pt x="8200" y="2458"/>
                </a:lnTo>
                <a:lnTo>
                  <a:pt x="8273" y="2653"/>
                </a:lnTo>
                <a:lnTo>
                  <a:pt x="8371" y="2823"/>
                </a:lnTo>
                <a:lnTo>
                  <a:pt x="8468" y="2969"/>
                </a:lnTo>
                <a:lnTo>
                  <a:pt x="8541" y="2993"/>
                </a:lnTo>
                <a:lnTo>
                  <a:pt x="8614" y="3042"/>
                </a:lnTo>
                <a:lnTo>
                  <a:pt x="8711" y="3042"/>
                </a:lnTo>
                <a:lnTo>
                  <a:pt x="8784" y="2993"/>
                </a:lnTo>
                <a:lnTo>
                  <a:pt x="8857" y="2920"/>
                </a:lnTo>
                <a:lnTo>
                  <a:pt x="8857" y="2847"/>
                </a:lnTo>
                <a:lnTo>
                  <a:pt x="8857" y="2726"/>
                </a:lnTo>
                <a:lnTo>
                  <a:pt x="8809" y="2604"/>
                </a:lnTo>
                <a:lnTo>
                  <a:pt x="8711" y="2385"/>
                </a:lnTo>
                <a:lnTo>
                  <a:pt x="8614" y="2044"/>
                </a:lnTo>
                <a:lnTo>
                  <a:pt x="8517" y="1704"/>
                </a:lnTo>
                <a:lnTo>
                  <a:pt x="8444" y="1290"/>
                </a:lnTo>
                <a:lnTo>
                  <a:pt x="8395" y="876"/>
                </a:lnTo>
                <a:lnTo>
                  <a:pt x="8322" y="487"/>
                </a:lnTo>
                <a:lnTo>
                  <a:pt x="8273" y="293"/>
                </a:lnTo>
                <a:lnTo>
                  <a:pt x="8225" y="98"/>
                </a:lnTo>
                <a:lnTo>
                  <a:pt x="8176" y="25"/>
                </a:lnTo>
                <a:lnTo>
                  <a:pt x="8103" y="1"/>
                </a:lnTo>
                <a:close/>
                <a:moveTo>
                  <a:pt x="12483" y="1"/>
                </a:moveTo>
                <a:lnTo>
                  <a:pt x="12337" y="122"/>
                </a:lnTo>
                <a:lnTo>
                  <a:pt x="12239" y="244"/>
                </a:lnTo>
                <a:lnTo>
                  <a:pt x="12142" y="414"/>
                </a:lnTo>
                <a:lnTo>
                  <a:pt x="12093" y="585"/>
                </a:lnTo>
                <a:lnTo>
                  <a:pt x="11996" y="949"/>
                </a:lnTo>
                <a:lnTo>
                  <a:pt x="11923" y="1290"/>
                </a:lnTo>
                <a:lnTo>
                  <a:pt x="11753" y="2166"/>
                </a:lnTo>
                <a:lnTo>
                  <a:pt x="11631" y="2531"/>
                </a:lnTo>
                <a:lnTo>
                  <a:pt x="11607" y="2701"/>
                </a:lnTo>
                <a:lnTo>
                  <a:pt x="11607" y="2799"/>
                </a:lnTo>
                <a:lnTo>
                  <a:pt x="11607" y="2872"/>
                </a:lnTo>
                <a:lnTo>
                  <a:pt x="11655" y="2969"/>
                </a:lnTo>
                <a:lnTo>
                  <a:pt x="11753" y="3018"/>
                </a:lnTo>
                <a:lnTo>
                  <a:pt x="11850" y="3042"/>
                </a:lnTo>
                <a:lnTo>
                  <a:pt x="11947" y="3018"/>
                </a:lnTo>
                <a:lnTo>
                  <a:pt x="12069" y="2920"/>
                </a:lnTo>
                <a:lnTo>
                  <a:pt x="12142" y="2774"/>
                </a:lnTo>
                <a:lnTo>
                  <a:pt x="12191" y="2604"/>
                </a:lnTo>
                <a:lnTo>
                  <a:pt x="12239" y="2434"/>
                </a:lnTo>
                <a:lnTo>
                  <a:pt x="12288" y="2069"/>
                </a:lnTo>
                <a:lnTo>
                  <a:pt x="12337" y="1752"/>
                </a:lnTo>
                <a:lnTo>
                  <a:pt x="12458" y="974"/>
                </a:lnTo>
                <a:lnTo>
                  <a:pt x="12556" y="585"/>
                </a:lnTo>
                <a:lnTo>
                  <a:pt x="12604" y="390"/>
                </a:lnTo>
                <a:lnTo>
                  <a:pt x="12677" y="220"/>
                </a:lnTo>
                <a:lnTo>
                  <a:pt x="12702" y="171"/>
                </a:lnTo>
                <a:lnTo>
                  <a:pt x="12702" y="122"/>
                </a:lnTo>
                <a:lnTo>
                  <a:pt x="12653" y="25"/>
                </a:lnTo>
                <a:lnTo>
                  <a:pt x="12629" y="1"/>
                </a:lnTo>
                <a:close/>
                <a:moveTo>
                  <a:pt x="14089" y="2507"/>
                </a:moveTo>
                <a:lnTo>
                  <a:pt x="13991" y="2555"/>
                </a:lnTo>
                <a:lnTo>
                  <a:pt x="13918" y="2628"/>
                </a:lnTo>
                <a:lnTo>
                  <a:pt x="13845" y="2726"/>
                </a:lnTo>
                <a:lnTo>
                  <a:pt x="13797" y="2847"/>
                </a:lnTo>
                <a:lnTo>
                  <a:pt x="13699" y="3066"/>
                </a:lnTo>
                <a:lnTo>
                  <a:pt x="13651" y="3212"/>
                </a:lnTo>
                <a:lnTo>
                  <a:pt x="13651" y="3334"/>
                </a:lnTo>
                <a:lnTo>
                  <a:pt x="13651" y="3383"/>
                </a:lnTo>
                <a:lnTo>
                  <a:pt x="13675" y="3431"/>
                </a:lnTo>
                <a:lnTo>
                  <a:pt x="13724" y="3456"/>
                </a:lnTo>
                <a:lnTo>
                  <a:pt x="13772" y="3480"/>
                </a:lnTo>
                <a:lnTo>
                  <a:pt x="13821" y="3504"/>
                </a:lnTo>
                <a:lnTo>
                  <a:pt x="13894" y="3480"/>
                </a:lnTo>
                <a:lnTo>
                  <a:pt x="13918" y="3456"/>
                </a:lnTo>
                <a:lnTo>
                  <a:pt x="13967" y="3407"/>
                </a:lnTo>
                <a:lnTo>
                  <a:pt x="14040" y="3212"/>
                </a:lnTo>
                <a:lnTo>
                  <a:pt x="14089" y="3018"/>
                </a:lnTo>
                <a:lnTo>
                  <a:pt x="14162" y="2799"/>
                </a:lnTo>
                <a:lnTo>
                  <a:pt x="14210" y="2701"/>
                </a:lnTo>
                <a:lnTo>
                  <a:pt x="14235" y="2604"/>
                </a:lnTo>
                <a:lnTo>
                  <a:pt x="14210" y="2555"/>
                </a:lnTo>
                <a:lnTo>
                  <a:pt x="14186" y="2531"/>
                </a:lnTo>
                <a:lnTo>
                  <a:pt x="14137" y="2507"/>
                </a:lnTo>
                <a:close/>
                <a:moveTo>
                  <a:pt x="6692" y="2385"/>
                </a:moveTo>
                <a:lnTo>
                  <a:pt x="6667" y="2409"/>
                </a:lnTo>
                <a:lnTo>
                  <a:pt x="6594" y="2507"/>
                </a:lnTo>
                <a:lnTo>
                  <a:pt x="6570" y="2628"/>
                </a:lnTo>
                <a:lnTo>
                  <a:pt x="6594" y="2774"/>
                </a:lnTo>
                <a:lnTo>
                  <a:pt x="6619" y="2920"/>
                </a:lnTo>
                <a:lnTo>
                  <a:pt x="6740" y="3188"/>
                </a:lnTo>
                <a:lnTo>
                  <a:pt x="6838" y="3431"/>
                </a:lnTo>
                <a:lnTo>
                  <a:pt x="6886" y="3504"/>
                </a:lnTo>
                <a:lnTo>
                  <a:pt x="6935" y="3553"/>
                </a:lnTo>
                <a:lnTo>
                  <a:pt x="7008" y="3553"/>
                </a:lnTo>
                <a:lnTo>
                  <a:pt x="7081" y="3529"/>
                </a:lnTo>
                <a:lnTo>
                  <a:pt x="7130" y="3504"/>
                </a:lnTo>
                <a:lnTo>
                  <a:pt x="7154" y="3456"/>
                </a:lnTo>
                <a:lnTo>
                  <a:pt x="7178" y="3383"/>
                </a:lnTo>
                <a:lnTo>
                  <a:pt x="7154" y="3310"/>
                </a:lnTo>
                <a:lnTo>
                  <a:pt x="6935" y="2823"/>
                </a:lnTo>
                <a:lnTo>
                  <a:pt x="6862" y="2604"/>
                </a:lnTo>
                <a:lnTo>
                  <a:pt x="6813" y="2507"/>
                </a:lnTo>
                <a:lnTo>
                  <a:pt x="6740" y="2409"/>
                </a:lnTo>
                <a:lnTo>
                  <a:pt x="6692" y="2385"/>
                </a:lnTo>
                <a:close/>
                <a:moveTo>
                  <a:pt x="16668" y="2020"/>
                </a:moveTo>
                <a:lnTo>
                  <a:pt x="16595" y="2044"/>
                </a:lnTo>
                <a:lnTo>
                  <a:pt x="16546" y="2093"/>
                </a:lnTo>
                <a:lnTo>
                  <a:pt x="16303" y="2409"/>
                </a:lnTo>
                <a:lnTo>
                  <a:pt x="16084" y="2726"/>
                </a:lnTo>
                <a:lnTo>
                  <a:pt x="15889" y="3042"/>
                </a:lnTo>
                <a:lnTo>
                  <a:pt x="15719" y="3383"/>
                </a:lnTo>
                <a:lnTo>
                  <a:pt x="15573" y="3626"/>
                </a:lnTo>
                <a:lnTo>
                  <a:pt x="15427" y="3894"/>
                </a:lnTo>
                <a:lnTo>
                  <a:pt x="15281" y="4137"/>
                </a:lnTo>
                <a:lnTo>
                  <a:pt x="15184" y="4380"/>
                </a:lnTo>
                <a:lnTo>
                  <a:pt x="15159" y="4453"/>
                </a:lnTo>
                <a:lnTo>
                  <a:pt x="15184" y="4502"/>
                </a:lnTo>
                <a:lnTo>
                  <a:pt x="15232" y="4575"/>
                </a:lnTo>
                <a:lnTo>
                  <a:pt x="15330" y="4624"/>
                </a:lnTo>
                <a:lnTo>
                  <a:pt x="15427" y="4624"/>
                </a:lnTo>
                <a:lnTo>
                  <a:pt x="15549" y="4575"/>
                </a:lnTo>
                <a:lnTo>
                  <a:pt x="15646" y="4502"/>
                </a:lnTo>
                <a:lnTo>
                  <a:pt x="15743" y="4380"/>
                </a:lnTo>
                <a:lnTo>
                  <a:pt x="15816" y="4259"/>
                </a:lnTo>
                <a:lnTo>
                  <a:pt x="15962" y="3991"/>
                </a:lnTo>
                <a:lnTo>
                  <a:pt x="16060" y="3723"/>
                </a:lnTo>
                <a:lnTo>
                  <a:pt x="16352" y="3091"/>
                </a:lnTo>
                <a:lnTo>
                  <a:pt x="16498" y="2872"/>
                </a:lnTo>
                <a:lnTo>
                  <a:pt x="16619" y="2677"/>
                </a:lnTo>
                <a:lnTo>
                  <a:pt x="16765" y="2458"/>
                </a:lnTo>
                <a:lnTo>
                  <a:pt x="16887" y="2239"/>
                </a:lnTo>
                <a:lnTo>
                  <a:pt x="16911" y="2166"/>
                </a:lnTo>
                <a:lnTo>
                  <a:pt x="16887" y="2117"/>
                </a:lnTo>
                <a:lnTo>
                  <a:pt x="16838" y="2069"/>
                </a:lnTo>
                <a:lnTo>
                  <a:pt x="16790" y="2044"/>
                </a:lnTo>
                <a:lnTo>
                  <a:pt x="16741" y="2020"/>
                </a:lnTo>
                <a:close/>
                <a:moveTo>
                  <a:pt x="3869" y="2020"/>
                </a:moveTo>
                <a:lnTo>
                  <a:pt x="3820" y="2044"/>
                </a:lnTo>
                <a:lnTo>
                  <a:pt x="3796" y="2044"/>
                </a:lnTo>
                <a:lnTo>
                  <a:pt x="3747" y="2093"/>
                </a:lnTo>
                <a:lnTo>
                  <a:pt x="3723" y="2190"/>
                </a:lnTo>
                <a:lnTo>
                  <a:pt x="3747" y="2263"/>
                </a:lnTo>
                <a:lnTo>
                  <a:pt x="3796" y="2312"/>
                </a:lnTo>
                <a:lnTo>
                  <a:pt x="3820" y="2385"/>
                </a:lnTo>
                <a:lnTo>
                  <a:pt x="3869" y="2531"/>
                </a:lnTo>
                <a:lnTo>
                  <a:pt x="3991" y="2799"/>
                </a:lnTo>
                <a:lnTo>
                  <a:pt x="4185" y="3188"/>
                </a:lnTo>
                <a:lnTo>
                  <a:pt x="4404" y="3577"/>
                </a:lnTo>
                <a:lnTo>
                  <a:pt x="4599" y="3869"/>
                </a:lnTo>
                <a:lnTo>
                  <a:pt x="4818" y="4161"/>
                </a:lnTo>
                <a:lnTo>
                  <a:pt x="5086" y="4405"/>
                </a:lnTo>
                <a:lnTo>
                  <a:pt x="5207" y="4526"/>
                </a:lnTo>
                <a:lnTo>
                  <a:pt x="5378" y="4624"/>
                </a:lnTo>
                <a:lnTo>
                  <a:pt x="5475" y="4648"/>
                </a:lnTo>
                <a:lnTo>
                  <a:pt x="5572" y="4648"/>
                </a:lnTo>
                <a:lnTo>
                  <a:pt x="5645" y="4599"/>
                </a:lnTo>
                <a:lnTo>
                  <a:pt x="5694" y="4526"/>
                </a:lnTo>
                <a:lnTo>
                  <a:pt x="5718" y="4453"/>
                </a:lnTo>
                <a:lnTo>
                  <a:pt x="5718" y="4356"/>
                </a:lnTo>
                <a:lnTo>
                  <a:pt x="5694" y="4283"/>
                </a:lnTo>
                <a:lnTo>
                  <a:pt x="5621" y="4210"/>
                </a:lnTo>
                <a:lnTo>
                  <a:pt x="5451" y="4088"/>
                </a:lnTo>
                <a:lnTo>
                  <a:pt x="5329" y="3991"/>
                </a:lnTo>
                <a:lnTo>
                  <a:pt x="5086" y="3723"/>
                </a:lnTo>
                <a:lnTo>
                  <a:pt x="4867" y="3431"/>
                </a:lnTo>
                <a:lnTo>
                  <a:pt x="4672" y="3139"/>
                </a:lnTo>
                <a:lnTo>
                  <a:pt x="4526" y="2847"/>
                </a:lnTo>
                <a:lnTo>
                  <a:pt x="4380" y="2580"/>
                </a:lnTo>
                <a:lnTo>
                  <a:pt x="4210" y="2288"/>
                </a:lnTo>
                <a:lnTo>
                  <a:pt x="4112" y="2166"/>
                </a:lnTo>
                <a:lnTo>
                  <a:pt x="4015" y="2069"/>
                </a:lnTo>
                <a:lnTo>
                  <a:pt x="3966" y="2044"/>
                </a:lnTo>
                <a:lnTo>
                  <a:pt x="3918" y="2020"/>
                </a:lnTo>
                <a:close/>
                <a:moveTo>
                  <a:pt x="3601" y="4843"/>
                </a:moveTo>
                <a:lnTo>
                  <a:pt x="3577" y="4891"/>
                </a:lnTo>
                <a:lnTo>
                  <a:pt x="3577" y="4916"/>
                </a:lnTo>
                <a:lnTo>
                  <a:pt x="3577" y="4964"/>
                </a:lnTo>
                <a:lnTo>
                  <a:pt x="3601" y="5062"/>
                </a:lnTo>
                <a:lnTo>
                  <a:pt x="3674" y="5135"/>
                </a:lnTo>
                <a:lnTo>
                  <a:pt x="3747" y="5183"/>
                </a:lnTo>
                <a:lnTo>
                  <a:pt x="3845" y="5281"/>
                </a:lnTo>
                <a:lnTo>
                  <a:pt x="3966" y="5354"/>
                </a:lnTo>
                <a:lnTo>
                  <a:pt x="4234" y="5500"/>
                </a:lnTo>
                <a:lnTo>
                  <a:pt x="4404" y="5500"/>
                </a:lnTo>
                <a:lnTo>
                  <a:pt x="4477" y="5451"/>
                </a:lnTo>
                <a:lnTo>
                  <a:pt x="4502" y="5402"/>
                </a:lnTo>
                <a:lnTo>
                  <a:pt x="4526" y="5329"/>
                </a:lnTo>
                <a:lnTo>
                  <a:pt x="4502" y="5256"/>
                </a:lnTo>
                <a:lnTo>
                  <a:pt x="4477" y="5183"/>
                </a:lnTo>
                <a:lnTo>
                  <a:pt x="4380" y="5135"/>
                </a:lnTo>
                <a:lnTo>
                  <a:pt x="4137" y="5013"/>
                </a:lnTo>
                <a:lnTo>
                  <a:pt x="3918" y="4891"/>
                </a:lnTo>
                <a:lnTo>
                  <a:pt x="3820" y="4867"/>
                </a:lnTo>
                <a:lnTo>
                  <a:pt x="3747" y="4843"/>
                </a:lnTo>
                <a:close/>
                <a:moveTo>
                  <a:pt x="17106" y="4891"/>
                </a:moveTo>
                <a:lnTo>
                  <a:pt x="16960" y="4940"/>
                </a:lnTo>
                <a:lnTo>
                  <a:pt x="16814" y="5037"/>
                </a:lnTo>
                <a:lnTo>
                  <a:pt x="16668" y="5159"/>
                </a:lnTo>
                <a:lnTo>
                  <a:pt x="16498" y="5305"/>
                </a:lnTo>
                <a:lnTo>
                  <a:pt x="16473" y="5354"/>
                </a:lnTo>
                <a:lnTo>
                  <a:pt x="16473" y="5402"/>
                </a:lnTo>
                <a:lnTo>
                  <a:pt x="16473" y="5451"/>
                </a:lnTo>
                <a:lnTo>
                  <a:pt x="16498" y="5500"/>
                </a:lnTo>
                <a:lnTo>
                  <a:pt x="16546" y="5524"/>
                </a:lnTo>
                <a:lnTo>
                  <a:pt x="16571" y="5548"/>
                </a:lnTo>
                <a:lnTo>
                  <a:pt x="16644" y="5548"/>
                </a:lnTo>
                <a:lnTo>
                  <a:pt x="16692" y="5524"/>
                </a:lnTo>
                <a:lnTo>
                  <a:pt x="16838" y="5402"/>
                </a:lnTo>
                <a:lnTo>
                  <a:pt x="17009" y="5256"/>
                </a:lnTo>
                <a:lnTo>
                  <a:pt x="17106" y="5135"/>
                </a:lnTo>
                <a:lnTo>
                  <a:pt x="17179" y="4964"/>
                </a:lnTo>
                <a:lnTo>
                  <a:pt x="17179" y="4940"/>
                </a:lnTo>
                <a:lnTo>
                  <a:pt x="17155" y="4916"/>
                </a:lnTo>
                <a:lnTo>
                  <a:pt x="17130" y="4891"/>
                </a:lnTo>
                <a:close/>
                <a:moveTo>
                  <a:pt x="19539" y="5500"/>
                </a:moveTo>
                <a:lnTo>
                  <a:pt x="19442" y="5524"/>
                </a:lnTo>
                <a:lnTo>
                  <a:pt x="19320" y="5548"/>
                </a:lnTo>
                <a:lnTo>
                  <a:pt x="19101" y="5646"/>
                </a:lnTo>
                <a:lnTo>
                  <a:pt x="18688" y="5865"/>
                </a:lnTo>
                <a:lnTo>
                  <a:pt x="18006" y="6157"/>
                </a:lnTo>
                <a:lnTo>
                  <a:pt x="17349" y="6497"/>
                </a:lnTo>
                <a:lnTo>
                  <a:pt x="17276" y="6546"/>
                </a:lnTo>
                <a:lnTo>
                  <a:pt x="17252" y="6619"/>
                </a:lnTo>
                <a:lnTo>
                  <a:pt x="17252" y="6692"/>
                </a:lnTo>
                <a:lnTo>
                  <a:pt x="17276" y="6765"/>
                </a:lnTo>
                <a:lnTo>
                  <a:pt x="17301" y="6814"/>
                </a:lnTo>
                <a:lnTo>
                  <a:pt x="17374" y="6862"/>
                </a:lnTo>
                <a:lnTo>
                  <a:pt x="17422" y="6887"/>
                </a:lnTo>
                <a:lnTo>
                  <a:pt x="17520" y="6887"/>
                </a:lnTo>
                <a:lnTo>
                  <a:pt x="18201" y="6595"/>
                </a:lnTo>
                <a:lnTo>
                  <a:pt x="18858" y="6303"/>
                </a:lnTo>
                <a:lnTo>
                  <a:pt x="19345" y="6132"/>
                </a:lnTo>
                <a:lnTo>
                  <a:pt x="19466" y="6084"/>
                </a:lnTo>
                <a:lnTo>
                  <a:pt x="19588" y="6011"/>
                </a:lnTo>
                <a:lnTo>
                  <a:pt x="19685" y="5938"/>
                </a:lnTo>
                <a:lnTo>
                  <a:pt x="19734" y="5865"/>
                </a:lnTo>
                <a:lnTo>
                  <a:pt x="19758" y="5792"/>
                </a:lnTo>
                <a:lnTo>
                  <a:pt x="19782" y="5743"/>
                </a:lnTo>
                <a:lnTo>
                  <a:pt x="19734" y="5621"/>
                </a:lnTo>
                <a:lnTo>
                  <a:pt x="19709" y="5573"/>
                </a:lnTo>
                <a:lnTo>
                  <a:pt x="19661" y="5548"/>
                </a:lnTo>
                <a:lnTo>
                  <a:pt x="19612" y="5524"/>
                </a:lnTo>
                <a:lnTo>
                  <a:pt x="19539" y="5500"/>
                </a:lnTo>
                <a:close/>
                <a:moveTo>
                  <a:pt x="998" y="5694"/>
                </a:moveTo>
                <a:lnTo>
                  <a:pt x="949" y="5719"/>
                </a:lnTo>
                <a:lnTo>
                  <a:pt x="925" y="5767"/>
                </a:lnTo>
                <a:lnTo>
                  <a:pt x="901" y="5865"/>
                </a:lnTo>
                <a:lnTo>
                  <a:pt x="925" y="5938"/>
                </a:lnTo>
                <a:lnTo>
                  <a:pt x="949" y="6011"/>
                </a:lnTo>
                <a:lnTo>
                  <a:pt x="1022" y="6084"/>
                </a:lnTo>
                <a:lnTo>
                  <a:pt x="1193" y="6230"/>
                </a:lnTo>
                <a:lnTo>
                  <a:pt x="1412" y="6327"/>
                </a:lnTo>
                <a:lnTo>
                  <a:pt x="1874" y="6522"/>
                </a:lnTo>
                <a:lnTo>
                  <a:pt x="2093" y="6595"/>
                </a:lnTo>
                <a:lnTo>
                  <a:pt x="2239" y="6643"/>
                </a:lnTo>
                <a:lnTo>
                  <a:pt x="2677" y="6887"/>
                </a:lnTo>
                <a:lnTo>
                  <a:pt x="3139" y="7130"/>
                </a:lnTo>
                <a:lnTo>
                  <a:pt x="3383" y="7276"/>
                </a:lnTo>
                <a:lnTo>
                  <a:pt x="3504" y="7325"/>
                </a:lnTo>
                <a:lnTo>
                  <a:pt x="3577" y="7325"/>
                </a:lnTo>
                <a:lnTo>
                  <a:pt x="3650" y="7300"/>
                </a:lnTo>
                <a:lnTo>
                  <a:pt x="3699" y="7252"/>
                </a:lnTo>
                <a:lnTo>
                  <a:pt x="3723" y="7203"/>
                </a:lnTo>
                <a:lnTo>
                  <a:pt x="3747" y="7130"/>
                </a:lnTo>
                <a:lnTo>
                  <a:pt x="3723" y="7057"/>
                </a:lnTo>
                <a:lnTo>
                  <a:pt x="3650" y="6935"/>
                </a:lnTo>
                <a:lnTo>
                  <a:pt x="3529" y="6814"/>
                </a:lnTo>
                <a:lnTo>
                  <a:pt x="3383" y="6692"/>
                </a:lnTo>
                <a:lnTo>
                  <a:pt x="3212" y="6595"/>
                </a:lnTo>
                <a:lnTo>
                  <a:pt x="2847" y="6424"/>
                </a:lnTo>
                <a:lnTo>
                  <a:pt x="2531" y="6278"/>
                </a:lnTo>
                <a:lnTo>
                  <a:pt x="2166" y="6108"/>
                </a:lnTo>
                <a:lnTo>
                  <a:pt x="1777" y="5962"/>
                </a:lnTo>
                <a:lnTo>
                  <a:pt x="1022" y="5694"/>
                </a:lnTo>
                <a:close/>
                <a:moveTo>
                  <a:pt x="18396" y="8274"/>
                </a:moveTo>
                <a:lnTo>
                  <a:pt x="18128" y="8298"/>
                </a:lnTo>
                <a:lnTo>
                  <a:pt x="17982" y="8322"/>
                </a:lnTo>
                <a:lnTo>
                  <a:pt x="17885" y="8371"/>
                </a:lnTo>
                <a:lnTo>
                  <a:pt x="17812" y="8420"/>
                </a:lnTo>
                <a:lnTo>
                  <a:pt x="17787" y="8468"/>
                </a:lnTo>
                <a:lnTo>
                  <a:pt x="17787" y="8541"/>
                </a:lnTo>
                <a:lnTo>
                  <a:pt x="17787" y="8590"/>
                </a:lnTo>
                <a:lnTo>
                  <a:pt x="17812" y="8663"/>
                </a:lnTo>
                <a:lnTo>
                  <a:pt x="17860" y="8712"/>
                </a:lnTo>
                <a:lnTo>
                  <a:pt x="17909" y="8736"/>
                </a:lnTo>
                <a:lnTo>
                  <a:pt x="17982" y="8736"/>
                </a:lnTo>
                <a:lnTo>
                  <a:pt x="18201" y="8712"/>
                </a:lnTo>
                <a:lnTo>
                  <a:pt x="18517" y="8663"/>
                </a:lnTo>
                <a:lnTo>
                  <a:pt x="18663" y="8590"/>
                </a:lnTo>
                <a:lnTo>
                  <a:pt x="18785" y="8541"/>
                </a:lnTo>
                <a:lnTo>
                  <a:pt x="18858" y="8468"/>
                </a:lnTo>
                <a:lnTo>
                  <a:pt x="18858" y="8420"/>
                </a:lnTo>
                <a:lnTo>
                  <a:pt x="18858" y="8395"/>
                </a:lnTo>
                <a:lnTo>
                  <a:pt x="18809" y="8347"/>
                </a:lnTo>
                <a:lnTo>
                  <a:pt x="18761" y="8322"/>
                </a:lnTo>
                <a:lnTo>
                  <a:pt x="18639" y="8274"/>
                </a:lnTo>
                <a:close/>
                <a:moveTo>
                  <a:pt x="2020" y="8201"/>
                </a:moveTo>
                <a:lnTo>
                  <a:pt x="1947" y="8225"/>
                </a:lnTo>
                <a:lnTo>
                  <a:pt x="1898" y="8249"/>
                </a:lnTo>
                <a:lnTo>
                  <a:pt x="1874" y="8274"/>
                </a:lnTo>
                <a:lnTo>
                  <a:pt x="1850" y="8322"/>
                </a:lnTo>
                <a:lnTo>
                  <a:pt x="1850" y="8395"/>
                </a:lnTo>
                <a:lnTo>
                  <a:pt x="1850" y="8444"/>
                </a:lnTo>
                <a:lnTo>
                  <a:pt x="1874" y="8493"/>
                </a:lnTo>
                <a:lnTo>
                  <a:pt x="1923" y="8517"/>
                </a:lnTo>
                <a:lnTo>
                  <a:pt x="2093" y="8614"/>
                </a:lnTo>
                <a:lnTo>
                  <a:pt x="2288" y="8687"/>
                </a:lnTo>
                <a:lnTo>
                  <a:pt x="2482" y="8736"/>
                </a:lnTo>
                <a:lnTo>
                  <a:pt x="2701" y="8760"/>
                </a:lnTo>
                <a:lnTo>
                  <a:pt x="2774" y="8760"/>
                </a:lnTo>
                <a:lnTo>
                  <a:pt x="2823" y="8712"/>
                </a:lnTo>
                <a:lnTo>
                  <a:pt x="2872" y="8663"/>
                </a:lnTo>
                <a:lnTo>
                  <a:pt x="2896" y="8590"/>
                </a:lnTo>
                <a:lnTo>
                  <a:pt x="2896" y="8517"/>
                </a:lnTo>
                <a:lnTo>
                  <a:pt x="2872" y="8444"/>
                </a:lnTo>
                <a:lnTo>
                  <a:pt x="2823" y="8395"/>
                </a:lnTo>
                <a:lnTo>
                  <a:pt x="2750" y="8347"/>
                </a:lnTo>
                <a:lnTo>
                  <a:pt x="2385" y="8274"/>
                </a:lnTo>
                <a:lnTo>
                  <a:pt x="2190" y="8225"/>
                </a:lnTo>
                <a:lnTo>
                  <a:pt x="2020" y="8201"/>
                </a:lnTo>
                <a:close/>
                <a:moveTo>
                  <a:pt x="18517" y="9904"/>
                </a:moveTo>
                <a:lnTo>
                  <a:pt x="18323" y="9928"/>
                </a:lnTo>
                <a:lnTo>
                  <a:pt x="18177" y="9952"/>
                </a:lnTo>
                <a:lnTo>
                  <a:pt x="18031" y="10050"/>
                </a:lnTo>
                <a:lnTo>
                  <a:pt x="18006" y="10074"/>
                </a:lnTo>
                <a:lnTo>
                  <a:pt x="18006" y="10123"/>
                </a:lnTo>
                <a:lnTo>
                  <a:pt x="18128" y="10220"/>
                </a:lnTo>
                <a:lnTo>
                  <a:pt x="18274" y="10293"/>
                </a:lnTo>
                <a:lnTo>
                  <a:pt x="18420" y="10317"/>
                </a:lnTo>
                <a:lnTo>
                  <a:pt x="18590" y="10342"/>
                </a:lnTo>
                <a:lnTo>
                  <a:pt x="18931" y="10366"/>
                </a:lnTo>
                <a:lnTo>
                  <a:pt x="19247" y="10366"/>
                </a:lnTo>
                <a:lnTo>
                  <a:pt x="19661" y="10390"/>
                </a:lnTo>
                <a:lnTo>
                  <a:pt x="20074" y="10415"/>
                </a:lnTo>
                <a:lnTo>
                  <a:pt x="20293" y="10415"/>
                </a:lnTo>
                <a:lnTo>
                  <a:pt x="20512" y="10390"/>
                </a:lnTo>
                <a:lnTo>
                  <a:pt x="20707" y="10366"/>
                </a:lnTo>
                <a:lnTo>
                  <a:pt x="20902" y="10293"/>
                </a:lnTo>
                <a:lnTo>
                  <a:pt x="20950" y="10269"/>
                </a:lnTo>
                <a:lnTo>
                  <a:pt x="20975" y="10220"/>
                </a:lnTo>
                <a:lnTo>
                  <a:pt x="20975" y="10123"/>
                </a:lnTo>
                <a:lnTo>
                  <a:pt x="20926" y="10050"/>
                </a:lnTo>
                <a:lnTo>
                  <a:pt x="20853" y="10001"/>
                </a:lnTo>
                <a:lnTo>
                  <a:pt x="20707" y="9952"/>
                </a:lnTo>
                <a:lnTo>
                  <a:pt x="20512" y="9904"/>
                </a:lnTo>
                <a:lnTo>
                  <a:pt x="20147" y="9904"/>
                </a:lnTo>
                <a:lnTo>
                  <a:pt x="19782" y="9928"/>
                </a:lnTo>
                <a:lnTo>
                  <a:pt x="19418" y="9952"/>
                </a:lnTo>
                <a:lnTo>
                  <a:pt x="19077" y="9928"/>
                </a:lnTo>
                <a:lnTo>
                  <a:pt x="18688" y="9904"/>
                </a:lnTo>
                <a:close/>
                <a:moveTo>
                  <a:pt x="365" y="10123"/>
                </a:moveTo>
                <a:lnTo>
                  <a:pt x="219" y="10147"/>
                </a:lnTo>
                <a:lnTo>
                  <a:pt x="98" y="10171"/>
                </a:lnTo>
                <a:lnTo>
                  <a:pt x="25" y="10220"/>
                </a:lnTo>
                <a:lnTo>
                  <a:pt x="0" y="10269"/>
                </a:lnTo>
                <a:lnTo>
                  <a:pt x="0" y="10317"/>
                </a:lnTo>
                <a:lnTo>
                  <a:pt x="25" y="10366"/>
                </a:lnTo>
                <a:lnTo>
                  <a:pt x="49" y="10415"/>
                </a:lnTo>
                <a:lnTo>
                  <a:pt x="146" y="10512"/>
                </a:lnTo>
                <a:lnTo>
                  <a:pt x="268" y="10561"/>
                </a:lnTo>
                <a:lnTo>
                  <a:pt x="414" y="10585"/>
                </a:lnTo>
                <a:lnTo>
                  <a:pt x="730" y="10609"/>
                </a:lnTo>
                <a:lnTo>
                  <a:pt x="974" y="10609"/>
                </a:lnTo>
                <a:lnTo>
                  <a:pt x="1923" y="10634"/>
                </a:lnTo>
                <a:lnTo>
                  <a:pt x="2847" y="10634"/>
                </a:lnTo>
                <a:lnTo>
                  <a:pt x="2945" y="10609"/>
                </a:lnTo>
                <a:lnTo>
                  <a:pt x="3018" y="10561"/>
                </a:lnTo>
                <a:lnTo>
                  <a:pt x="3066" y="10488"/>
                </a:lnTo>
                <a:lnTo>
                  <a:pt x="3066" y="10390"/>
                </a:lnTo>
                <a:lnTo>
                  <a:pt x="3066" y="10317"/>
                </a:lnTo>
                <a:lnTo>
                  <a:pt x="3018" y="10244"/>
                </a:lnTo>
                <a:lnTo>
                  <a:pt x="2945" y="10196"/>
                </a:lnTo>
                <a:lnTo>
                  <a:pt x="2847" y="10171"/>
                </a:lnTo>
                <a:lnTo>
                  <a:pt x="1850" y="10171"/>
                </a:lnTo>
                <a:lnTo>
                  <a:pt x="852" y="10147"/>
                </a:lnTo>
                <a:lnTo>
                  <a:pt x="657" y="10123"/>
                </a:lnTo>
                <a:close/>
                <a:moveTo>
                  <a:pt x="2677" y="11777"/>
                </a:moveTo>
                <a:lnTo>
                  <a:pt x="2409" y="11826"/>
                </a:lnTo>
                <a:lnTo>
                  <a:pt x="2288" y="11875"/>
                </a:lnTo>
                <a:lnTo>
                  <a:pt x="2166" y="11923"/>
                </a:lnTo>
                <a:lnTo>
                  <a:pt x="2069" y="11996"/>
                </a:lnTo>
                <a:lnTo>
                  <a:pt x="2020" y="12094"/>
                </a:lnTo>
                <a:lnTo>
                  <a:pt x="2020" y="12167"/>
                </a:lnTo>
                <a:lnTo>
                  <a:pt x="2069" y="12215"/>
                </a:lnTo>
                <a:lnTo>
                  <a:pt x="2190" y="12240"/>
                </a:lnTo>
                <a:lnTo>
                  <a:pt x="2312" y="12240"/>
                </a:lnTo>
                <a:lnTo>
                  <a:pt x="2580" y="12191"/>
                </a:lnTo>
                <a:lnTo>
                  <a:pt x="2872" y="12191"/>
                </a:lnTo>
                <a:lnTo>
                  <a:pt x="2993" y="12167"/>
                </a:lnTo>
                <a:lnTo>
                  <a:pt x="3066" y="12142"/>
                </a:lnTo>
                <a:lnTo>
                  <a:pt x="3115" y="12069"/>
                </a:lnTo>
                <a:lnTo>
                  <a:pt x="3139" y="12045"/>
                </a:lnTo>
                <a:lnTo>
                  <a:pt x="3139" y="11996"/>
                </a:lnTo>
                <a:lnTo>
                  <a:pt x="3115" y="11923"/>
                </a:lnTo>
                <a:lnTo>
                  <a:pt x="3091" y="11875"/>
                </a:lnTo>
                <a:lnTo>
                  <a:pt x="3066" y="11850"/>
                </a:lnTo>
                <a:lnTo>
                  <a:pt x="3018" y="11802"/>
                </a:lnTo>
                <a:lnTo>
                  <a:pt x="2920" y="11777"/>
                </a:lnTo>
                <a:close/>
                <a:moveTo>
                  <a:pt x="18006" y="11923"/>
                </a:moveTo>
                <a:lnTo>
                  <a:pt x="17860" y="11948"/>
                </a:lnTo>
                <a:lnTo>
                  <a:pt x="17812" y="11972"/>
                </a:lnTo>
                <a:lnTo>
                  <a:pt x="17763" y="11996"/>
                </a:lnTo>
                <a:lnTo>
                  <a:pt x="17763" y="12045"/>
                </a:lnTo>
                <a:lnTo>
                  <a:pt x="17763" y="12094"/>
                </a:lnTo>
                <a:lnTo>
                  <a:pt x="17787" y="12118"/>
                </a:lnTo>
                <a:lnTo>
                  <a:pt x="17860" y="12167"/>
                </a:lnTo>
                <a:lnTo>
                  <a:pt x="17933" y="12215"/>
                </a:lnTo>
                <a:lnTo>
                  <a:pt x="18006" y="12240"/>
                </a:lnTo>
                <a:lnTo>
                  <a:pt x="18152" y="12264"/>
                </a:lnTo>
                <a:lnTo>
                  <a:pt x="18444" y="12337"/>
                </a:lnTo>
                <a:lnTo>
                  <a:pt x="18761" y="12386"/>
                </a:lnTo>
                <a:lnTo>
                  <a:pt x="18834" y="12386"/>
                </a:lnTo>
                <a:lnTo>
                  <a:pt x="18882" y="12337"/>
                </a:lnTo>
                <a:lnTo>
                  <a:pt x="18931" y="12288"/>
                </a:lnTo>
                <a:lnTo>
                  <a:pt x="18955" y="12215"/>
                </a:lnTo>
                <a:lnTo>
                  <a:pt x="18931" y="12142"/>
                </a:lnTo>
                <a:lnTo>
                  <a:pt x="18931" y="12069"/>
                </a:lnTo>
                <a:lnTo>
                  <a:pt x="18882" y="12021"/>
                </a:lnTo>
                <a:lnTo>
                  <a:pt x="18809" y="11996"/>
                </a:lnTo>
                <a:lnTo>
                  <a:pt x="18566" y="11948"/>
                </a:lnTo>
                <a:lnTo>
                  <a:pt x="18201" y="11923"/>
                </a:lnTo>
                <a:close/>
                <a:moveTo>
                  <a:pt x="3358" y="13359"/>
                </a:moveTo>
                <a:lnTo>
                  <a:pt x="3261" y="13383"/>
                </a:lnTo>
                <a:lnTo>
                  <a:pt x="2434" y="13870"/>
                </a:lnTo>
                <a:lnTo>
                  <a:pt x="1582" y="14357"/>
                </a:lnTo>
                <a:lnTo>
                  <a:pt x="1241" y="14503"/>
                </a:lnTo>
                <a:lnTo>
                  <a:pt x="1095" y="14576"/>
                </a:lnTo>
                <a:lnTo>
                  <a:pt x="949" y="14697"/>
                </a:lnTo>
                <a:lnTo>
                  <a:pt x="925" y="14770"/>
                </a:lnTo>
                <a:lnTo>
                  <a:pt x="925" y="14843"/>
                </a:lnTo>
                <a:lnTo>
                  <a:pt x="949" y="14892"/>
                </a:lnTo>
                <a:lnTo>
                  <a:pt x="1022" y="14941"/>
                </a:lnTo>
                <a:lnTo>
                  <a:pt x="1120" y="14965"/>
                </a:lnTo>
                <a:lnTo>
                  <a:pt x="1217" y="14965"/>
                </a:lnTo>
                <a:lnTo>
                  <a:pt x="1412" y="14916"/>
                </a:lnTo>
                <a:lnTo>
                  <a:pt x="1606" y="14843"/>
                </a:lnTo>
                <a:lnTo>
                  <a:pt x="1801" y="14746"/>
                </a:lnTo>
                <a:lnTo>
                  <a:pt x="2239" y="14551"/>
                </a:lnTo>
                <a:lnTo>
                  <a:pt x="2677" y="14308"/>
                </a:lnTo>
                <a:lnTo>
                  <a:pt x="3504" y="13797"/>
                </a:lnTo>
                <a:lnTo>
                  <a:pt x="3577" y="13724"/>
                </a:lnTo>
                <a:lnTo>
                  <a:pt x="3626" y="13651"/>
                </a:lnTo>
                <a:lnTo>
                  <a:pt x="3626" y="13554"/>
                </a:lnTo>
                <a:lnTo>
                  <a:pt x="3577" y="13481"/>
                </a:lnTo>
                <a:lnTo>
                  <a:pt x="3529" y="13408"/>
                </a:lnTo>
                <a:lnTo>
                  <a:pt x="3456" y="13359"/>
                </a:lnTo>
                <a:close/>
                <a:moveTo>
                  <a:pt x="17325" y="13383"/>
                </a:moveTo>
                <a:lnTo>
                  <a:pt x="17179" y="13408"/>
                </a:lnTo>
                <a:lnTo>
                  <a:pt x="17130" y="13408"/>
                </a:lnTo>
                <a:lnTo>
                  <a:pt x="17130" y="13432"/>
                </a:lnTo>
                <a:lnTo>
                  <a:pt x="17130" y="13505"/>
                </a:lnTo>
                <a:lnTo>
                  <a:pt x="17252" y="13627"/>
                </a:lnTo>
                <a:lnTo>
                  <a:pt x="17398" y="13748"/>
                </a:lnTo>
                <a:lnTo>
                  <a:pt x="17690" y="13943"/>
                </a:lnTo>
                <a:lnTo>
                  <a:pt x="18006" y="14113"/>
                </a:lnTo>
                <a:lnTo>
                  <a:pt x="18323" y="14284"/>
                </a:lnTo>
                <a:lnTo>
                  <a:pt x="18907" y="14649"/>
                </a:lnTo>
                <a:lnTo>
                  <a:pt x="19199" y="14819"/>
                </a:lnTo>
                <a:lnTo>
                  <a:pt x="19515" y="14941"/>
                </a:lnTo>
                <a:lnTo>
                  <a:pt x="19612" y="14965"/>
                </a:lnTo>
                <a:lnTo>
                  <a:pt x="19709" y="14941"/>
                </a:lnTo>
                <a:lnTo>
                  <a:pt x="19758" y="14868"/>
                </a:lnTo>
                <a:lnTo>
                  <a:pt x="19807" y="14795"/>
                </a:lnTo>
                <a:lnTo>
                  <a:pt x="19807" y="14697"/>
                </a:lnTo>
                <a:lnTo>
                  <a:pt x="19782" y="14600"/>
                </a:lnTo>
                <a:lnTo>
                  <a:pt x="19734" y="14527"/>
                </a:lnTo>
                <a:lnTo>
                  <a:pt x="19636" y="14454"/>
                </a:lnTo>
                <a:lnTo>
                  <a:pt x="19272" y="14308"/>
                </a:lnTo>
                <a:lnTo>
                  <a:pt x="18931" y="14113"/>
                </a:lnTo>
                <a:lnTo>
                  <a:pt x="18590" y="13919"/>
                </a:lnTo>
                <a:lnTo>
                  <a:pt x="18250" y="13724"/>
                </a:lnTo>
                <a:lnTo>
                  <a:pt x="17982" y="13602"/>
                </a:lnTo>
                <a:lnTo>
                  <a:pt x="17739" y="13481"/>
                </a:lnTo>
                <a:lnTo>
                  <a:pt x="17593" y="13432"/>
                </a:lnTo>
                <a:lnTo>
                  <a:pt x="17447" y="13408"/>
                </a:lnTo>
                <a:lnTo>
                  <a:pt x="17325" y="13383"/>
                </a:lnTo>
                <a:close/>
                <a:moveTo>
                  <a:pt x="4234" y="14892"/>
                </a:moveTo>
                <a:lnTo>
                  <a:pt x="4161" y="14916"/>
                </a:lnTo>
                <a:lnTo>
                  <a:pt x="4088" y="14941"/>
                </a:lnTo>
                <a:lnTo>
                  <a:pt x="3942" y="15087"/>
                </a:lnTo>
                <a:lnTo>
                  <a:pt x="3820" y="15257"/>
                </a:lnTo>
                <a:lnTo>
                  <a:pt x="3723" y="15330"/>
                </a:lnTo>
                <a:lnTo>
                  <a:pt x="3650" y="15379"/>
                </a:lnTo>
                <a:lnTo>
                  <a:pt x="3650" y="15403"/>
                </a:lnTo>
                <a:lnTo>
                  <a:pt x="3601" y="15427"/>
                </a:lnTo>
                <a:lnTo>
                  <a:pt x="3577" y="15476"/>
                </a:lnTo>
                <a:lnTo>
                  <a:pt x="3553" y="15525"/>
                </a:lnTo>
                <a:lnTo>
                  <a:pt x="3553" y="15573"/>
                </a:lnTo>
                <a:lnTo>
                  <a:pt x="3577" y="15646"/>
                </a:lnTo>
                <a:lnTo>
                  <a:pt x="3626" y="15695"/>
                </a:lnTo>
                <a:lnTo>
                  <a:pt x="3699" y="15744"/>
                </a:lnTo>
                <a:lnTo>
                  <a:pt x="3772" y="15744"/>
                </a:lnTo>
                <a:lnTo>
                  <a:pt x="3845" y="15719"/>
                </a:lnTo>
                <a:lnTo>
                  <a:pt x="3991" y="15646"/>
                </a:lnTo>
                <a:lnTo>
                  <a:pt x="4088" y="15549"/>
                </a:lnTo>
                <a:lnTo>
                  <a:pt x="4258" y="15403"/>
                </a:lnTo>
                <a:lnTo>
                  <a:pt x="4429" y="15208"/>
                </a:lnTo>
                <a:lnTo>
                  <a:pt x="4453" y="15135"/>
                </a:lnTo>
                <a:lnTo>
                  <a:pt x="4453" y="15087"/>
                </a:lnTo>
                <a:lnTo>
                  <a:pt x="4429" y="15014"/>
                </a:lnTo>
                <a:lnTo>
                  <a:pt x="4380" y="14941"/>
                </a:lnTo>
                <a:lnTo>
                  <a:pt x="4307" y="14892"/>
                </a:lnTo>
                <a:close/>
                <a:moveTo>
                  <a:pt x="16376" y="14843"/>
                </a:moveTo>
                <a:lnTo>
                  <a:pt x="16303" y="14892"/>
                </a:lnTo>
                <a:lnTo>
                  <a:pt x="16279" y="14965"/>
                </a:lnTo>
                <a:lnTo>
                  <a:pt x="16303" y="15038"/>
                </a:lnTo>
                <a:lnTo>
                  <a:pt x="16400" y="15233"/>
                </a:lnTo>
                <a:lnTo>
                  <a:pt x="16522" y="15403"/>
                </a:lnTo>
                <a:lnTo>
                  <a:pt x="16668" y="15598"/>
                </a:lnTo>
                <a:lnTo>
                  <a:pt x="16765" y="15671"/>
                </a:lnTo>
                <a:lnTo>
                  <a:pt x="16863" y="15744"/>
                </a:lnTo>
                <a:lnTo>
                  <a:pt x="16936" y="15768"/>
                </a:lnTo>
                <a:lnTo>
                  <a:pt x="17009" y="15768"/>
                </a:lnTo>
                <a:lnTo>
                  <a:pt x="17082" y="15719"/>
                </a:lnTo>
                <a:lnTo>
                  <a:pt x="17130" y="15671"/>
                </a:lnTo>
                <a:lnTo>
                  <a:pt x="17155" y="15598"/>
                </a:lnTo>
                <a:lnTo>
                  <a:pt x="17155" y="15525"/>
                </a:lnTo>
                <a:lnTo>
                  <a:pt x="17130" y="15476"/>
                </a:lnTo>
                <a:lnTo>
                  <a:pt x="17057" y="15403"/>
                </a:lnTo>
                <a:lnTo>
                  <a:pt x="16911" y="15281"/>
                </a:lnTo>
                <a:lnTo>
                  <a:pt x="16790" y="15135"/>
                </a:lnTo>
                <a:lnTo>
                  <a:pt x="16644" y="14965"/>
                </a:lnTo>
                <a:lnTo>
                  <a:pt x="16546" y="14892"/>
                </a:lnTo>
                <a:lnTo>
                  <a:pt x="16449" y="14843"/>
                </a:lnTo>
                <a:close/>
                <a:moveTo>
                  <a:pt x="11169" y="3577"/>
                </a:moveTo>
                <a:lnTo>
                  <a:pt x="11582" y="3650"/>
                </a:lnTo>
                <a:lnTo>
                  <a:pt x="11996" y="3748"/>
                </a:lnTo>
                <a:lnTo>
                  <a:pt x="12410" y="3894"/>
                </a:lnTo>
                <a:lnTo>
                  <a:pt x="12799" y="4064"/>
                </a:lnTo>
                <a:lnTo>
                  <a:pt x="13188" y="4259"/>
                </a:lnTo>
                <a:lnTo>
                  <a:pt x="13578" y="4453"/>
                </a:lnTo>
                <a:lnTo>
                  <a:pt x="13943" y="4672"/>
                </a:lnTo>
                <a:lnTo>
                  <a:pt x="14235" y="4891"/>
                </a:lnTo>
                <a:lnTo>
                  <a:pt x="14502" y="5110"/>
                </a:lnTo>
                <a:lnTo>
                  <a:pt x="14770" y="5329"/>
                </a:lnTo>
                <a:lnTo>
                  <a:pt x="15038" y="5573"/>
                </a:lnTo>
                <a:lnTo>
                  <a:pt x="14989" y="5621"/>
                </a:lnTo>
                <a:lnTo>
                  <a:pt x="14916" y="5694"/>
                </a:lnTo>
                <a:lnTo>
                  <a:pt x="14916" y="5767"/>
                </a:lnTo>
                <a:lnTo>
                  <a:pt x="14892" y="5792"/>
                </a:lnTo>
                <a:lnTo>
                  <a:pt x="14892" y="5840"/>
                </a:lnTo>
                <a:lnTo>
                  <a:pt x="14940" y="5840"/>
                </a:lnTo>
                <a:lnTo>
                  <a:pt x="14989" y="5865"/>
                </a:lnTo>
                <a:lnTo>
                  <a:pt x="15086" y="5865"/>
                </a:lnTo>
                <a:lnTo>
                  <a:pt x="15159" y="5816"/>
                </a:lnTo>
                <a:lnTo>
                  <a:pt x="15232" y="5767"/>
                </a:lnTo>
                <a:lnTo>
                  <a:pt x="15354" y="5913"/>
                </a:lnTo>
                <a:lnTo>
                  <a:pt x="15257" y="5986"/>
                </a:lnTo>
                <a:lnTo>
                  <a:pt x="15208" y="6059"/>
                </a:lnTo>
                <a:lnTo>
                  <a:pt x="15159" y="6132"/>
                </a:lnTo>
                <a:lnTo>
                  <a:pt x="15184" y="6205"/>
                </a:lnTo>
                <a:lnTo>
                  <a:pt x="15208" y="6254"/>
                </a:lnTo>
                <a:lnTo>
                  <a:pt x="15330" y="6254"/>
                </a:lnTo>
                <a:lnTo>
                  <a:pt x="15427" y="6181"/>
                </a:lnTo>
                <a:lnTo>
                  <a:pt x="15524" y="6132"/>
                </a:lnTo>
                <a:lnTo>
                  <a:pt x="15719" y="6376"/>
                </a:lnTo>
                <a:lnTo>
                  <a:pt x="15695" y="6424"/>
                </a:lnTo>
                <a:lnTo>
                  <a:pt x="15573" y="6546"/>
                </a:lnTo>
                <a:lnTo>
                  <a:pt x="15549" y="6619"/>
                </a:lnTo>
                <a:lnTo>
                  <a:pt x="15524" y="6716"/>
                </a:lnTo>
                <a:lnTo>
                  <a:pt x="15549" y="6765"/>
                </a:lnTo>
                <a:lnTo>
                  <a:pt x="15597" y="6789"/>
                </a:lnTo>
                <a:lnTo>
                  <a:pt x="15768" y="6789"/>
                </a:lnTo>
                <a:lnTo>
                  <a:pt x="15865" y="6741"/>
                </a:lnTo>
                <a:lnTo>
                  <a:pt x="15914" y="6692"/>
                </a:lnTo>
                <a:lnTo>
                  <a:pt x="16060" y="6911"/>
                </a:lnTo>
                <a:lnTo>
                  <a:pt x="15962" y="7008"/>
                </a:lnTo>
                <a:lnTo>
                  <a:pt x="15889" y="7081"/>
                </a:lnTo>
                <a:lnTo>
                  <a:pt x="15841" y="7130"/>
                </a:lnTo>
                <a:lnTo>
                  <a:pt x="15841" y="7203"/>
                </a:lnTo>
                <a:lnTo>
                  <a:pt x="15865" y="7300"/>
                </a:lnTo>
                <a:lnTo>
                  <a:pt x="15914" y="7325"/>
                </a:lnTo>
                <a:lnTo>
                  <a:pt x="15962" y="7349"/>
                </a:lnTo>
                <a:lnTo>
                  <a:pt x="16060" y="7325"/>
                </a:lnTo>
                <a:lnTo>
                  <a:pt x="16157" y="7300"/>
                </a:lnTo>
                <a:lnTo>
                  <a:pt x="16254" y="7227"/>
                </a:lnTo>
                <a:lnTo>
                  <a:pt x="16400" y="7495"/>
                </a:lnTo>
                <a:lnTo>
                  <a:pt x="16327" y="7519"/>
                </a:lnTo>
                <a:lnTo>
                  <a:pt x="16254" y="7544"/>
                </a:lnTo>
                <a:lnTo>
                  <a:pt x="16157" y="7617"/>
                </a:lnTo>
                <a:lnTo>
                  <a:pt x="16060" y="7714"/>
                </a:lnTo>
                <a:lnTo>
                  <a:pt x="15987" y="7811"/>
                </a:lnTo>
                <a:lnTo>
                  <a:pt x="15938" y="7909"/>
                </a:lnTo>
                <a:lnTo>
                  <a:pt x="15938" y="7982"/>
                </a:lnTo>
                <a:lnTo>
                  <a:pt x="15962" y="8030"/>
                </a:lnTo>
                <a:lnTo>
                  <a:pt x="15987" y="8079"/>
                </a:lnTo>
                <a:lnTo>
                  <a:pt x="16060" y="8103"/>
                </a:lnTo>
                <a:lnTo>
                  <a:pt x="16108" y="8079"/>
                </a:lnTo>
                <a:lnTo>
                  <a:pt x="16181" y="8030"/>
                </a:lnTo>
                <a:lnTo>
                  <a:pt x="16303" y="7933"/>
                </a:lnTo>
                <a:lnTo>
                  <a:pt x="16449" y="7836"/>
                </a:lnTo>
                <a:lnTo>
                  <a:pt x="16522" y="7763"/>
                </a:lnTo>
                <a:lnTo>
                  <a:pt x="16692" y="8176"/>
                </a:lnTo>
                <a:lnTo>
                  <a:pt x="16619" y="8201"/>
                </a:lnTo>
                <a:lnTo>
                  <a:pt x="16571" y="8225"/>
                </a:lnTo>
                <a:lnTo>
                  <a:pt x="16473" y="8347"/>
                </a:lnTo>
                <a:lnTo>
                  <a:pt x="16254" y="8541"/>
                </a:lnTo>
                <a:lnTo>
                  <a:pt x="16181" y="8614"/>
                </a:lnTo>
                <a:lnTo>
                  <a:pt x="16108" y="8712"/>
                </a:lnTo>
                <a:lnTo>
                  <a:pt x="16084" y="8760"/>
                </a:lnTo>
                <a:lnTo>
                  <a:pt x="16060" y="8809"/>
                </a:lnTo>
                <a:lnTo>
                  <a:pt x="16060" y="8858"/>
                </a:lnTo>
                <a:lnTo>
                  <a:pt x="16108" y="8906"/>
                </a:lnTo>
                <a:lnTo>
                  <a:pt x="16157" y="8930"/>
                </a:lnTo>
                <a:lnTo>
                  <a:pt x="16206" y="8930"/>
                </a:lnTo>
                <a:lnTo>
                  <a:pt x="16327" y="8882"/>
                </a:lnTo>
                <a:lnTo>
                  <a:pt x="16425" y="8809"/>
                </a:lnTo>
                <a:lnTo>
                  <a:pt x="16522" y="8736"/>
                </a:lnTo>
                <a:lnTo>
                  <a:pt x="16668" y="8614"/>
                </a:lnTo>
                <a:lnTo>
                  <a:pt x="16790" y="8468"/>
                </a:lnTo>
                <a:lnTo>
                  <a:pt x="16887" y="8882"/>
                </a:lnTo>
                <a:lnTo>
                  <a:pt x="16790" y="8930"/>
                </a:lnTo>
                <a:lnTo>
                  <a:pt x="16692" y="8979"/>
                </a:lnTo>
                <a:lnTo>
                  <a:pt x="16498" y="9125"/>
                </a:lnTo>
                <a:lnTo>
                  <a:pt x="16230" y="9271"/>
                </a:lnTo>
                <a:lnTo>
                  <a:pt x="16108" y="9368"/>
                </a:lnTo>
                <a:lnTo>
                  <a:pt x="16011" y="9441"/>
                </a:lnTo>
                <a:lnTo>
                  <a:pt x="16011" y="9490"/>
                </a:lnTo>
                <a:lnTo>
                  <a:pt x="16035" y="9514"/>
                </a:lnTo>
                <a:lnTo>
                  <a:pt x="16181" y="9539"/>
                </a:lnTo>
                <a:lnTo>
                  <a:pt x="16327" y="9514"/>
                </a:lnTo>
                <a:lnTo>
                  <a:pt x="16619" y="9441"/>
                </a:lnTo>
                <a:lnTo>
                  <a:pt x="16790" y="9368"/>
                </a:lnTo>
                <a:lnTo>
                  <a:pt x="16960" y="9271"/>
                </a:lnTo>
                <a:lnTo>
                  <a:pt x="17009" y="9660"/>
                </a:lnTo>
                <a:lnTo>
                  <a:pt x="16522" y="9855"/>
                </a:lnTo>
                <a:lnTo>
                  <a:pt x="16254" y="9977"/>
                </a:lnTo>
                <a:lnTo>
                  <a:pt x="16108" y="10050"/>
                </a:lnTo>
                <a:lnTo>
                  <a:pt x="15987" y="10123"/>
                </a:lnTo>
                <a:lnTo>
                  <a:pt x="15962" y="10171"/>
                </a:lnTo>
                <a:lnTo>
                  <a:pt x="15962" y="10196"/>
                </a:lnTo>
                <a:lnTo>
                  <a:pt x="15987" y="10220"/>
                </a:lnTo>
                <a:lnTo>
                  <a:pt x="16011" y="10244"/>
                </a:lnTo>
                <a:lnTo>
                  <a:pt x="16279" y="10269"/>
                </a:lnTo>
                <a:lnTo>
                  <a:pt x="16522" y="10220"/>
                </a:lnTo>
                <a:lnTo>
                  <a:pt x="16765" y="10147"/>
                </a:lnTo>
                <a:lnTo>
                  <a:pt x="17033" y="10074"/>
                </a:lnTo>
                <a:lnTo>
                  <a:pt x="17009" y="10585"/>
                </a:lnTo>
                <a:lnTo>
                  <a:pt x="16765" y="10585"/>
                </a:lnTo>
                <a:lnTo>
                  <a:pt x="16546" y="10634"/>
                </a:lnTo>
                <a:lnTo>
                  <a:pt x="16108" y="10707"/>
                </a:lnTo>
                <a:lnTo>
                  <a:pt x="15914" y="10780"/>
                </a:lnTo>
                <a:lnTo>
                  <a:pt x="15719" y="10853"/>
                </a:lnTo>
                <a:lnTo>
                  <a:pt x="15695" y="10877"/>
                </a:lnTo>
                <a:lnTo>
                  <a:pt x="15719" y="10901"/>
                </a:lnTo>
                <a:lnTo>
                  <a:pt x="15889" y="10950"/>
                </a:lnTo>
                <a:lnTo>
                  <a:pt x="16060" y="10974"/>
                </a:lnTo>
                <a:lnTo>
                  <a:pt x="16425" y="10950"/>
                </a:lnTo>
                <a:lnTo>
                  <a:pt x="16814" y="10926"/>
                </a:lnTo>
                <a:lnTo>
                  <a:pt x="16984" y="10926"/>
                </a:lnTo>
                <a:lnTo>
                  <a:pt x="16887" y="11412"/>
                </a:lnTo>
                <a:lnTo>
                  <a:pt x="16765" y="11412"/>
                </a:lnTo>
                <a:lnTo>
                  <a:pt x="16619" y="11437"/>
                </a:lnTo>
                <a:lnTo>
                  <a:pt x="16352" y="11485"/>
                </a:lnTo>
                <a:lnTo>
                  <a:pt x="16035" y="11558"/>
                </a:lnTo>
                <a:lnTo>
                  <a:pt x="15889" y="11583"/>
                </a:lnTo>
                <a:lnTo>
                  <a:pt x="15719" y="11607"/>
                </a:lnTo>
                <a:lnTo>
                  <a:pt x="15695" y="11607"/>
                </a:lnTo>
                <a:lnTo>
                  <a:pt x="15670" y="11631"/>
                </a:lnTo>
                <a:lnTo>
                  <a:pt x="15670" y="11656"/>
                </a:lnTo>
                <a:lnTo>
                  <a:pt x="15695" y="11680"/>
                </a:lnTo>
                <a:lnTo>
                  <a:pt x="15962" y="11777"/>
                </a:lnTo>
                <a:lnTo>
                  <a:pt x="16108" y="11826"/>
                </a:lnTo>
                <a:lnTo>
                  <a:pt x="16254" y="11850"/>
                </a:lnTo>
                <a:lnTo>
                  <a:pt x="16522" y="11826"/>
                </a:lnTo>
                <a:lnTo>
                  <a:pt x="16814" y="11802"/>
                </a:lnTo>
                <a:lnTo>
                  <a:pt x="16668" y="12264"/>
                </a:lnTo>
                <a:lnTo>
                  <a:pt x="16498" y="12215"/>
                </a:lnTo>
                <a:lnTo>
                  <a:pt x="16303" y="12191"/>
                </a:lnTo>
                <a:lnTo>
                  <a:pt x="16108" y="12142"/>
                </a:lnTo>
                <a:lnTo>
                  <a:pt x="15914" y="12094"/>
                </a:lnTo>
                <a:lnTo>
                  <a:pt x="15695" y="12094"/>
                </a:lnTo>
                <a:lnTo>
                  <a:pt x="15476" y="12118"/>
                </a:lnTo>
                <a:lnTo>
                  <a:pt x="15451" y="12142"/>
                </a:lnTo>
                <a:lnTo>
                  <a:pt x="15451" y="12167"/>
                </a:lnTo>
                <a:lnTo>
                  <a:pt x="15476" y="12191"/>
                </a:lnTo>
                <a:lnTo>
                  <a:pt x="15646" y="12288"/>
                </a:lnTo>
                <a:lnTo>
                  <a:pt x="15816" y="12386"/>
                </a:lnTo>
                <a:lnTo>
                  <a:pt x="16230" y="12532"/>
                </a:lnTo>
                <a:lnTo>
                  <a:pt x="16546" y="12629"/>
                </a:lnTo>
                <a:lnTo>
                  <a:pt x="16376" y="13018"/>
                </a:lnTo>
                <a:lnTo>
                  <a:pt x="16060" y="12970"/>
                </a:lnTo>
                <a:lnTo>
                  <a:pt x="15743" y="12872"/>
                </a:lnTo>
                <a:lnTo>
                  <a:pt x="15573" y="12824"/>
                </a:lnTo>
                <a:lnTo>
                  <a:pt x="15476" y="12824"/>
                </a:lnTo>
                <a:lnTo>
                  <a:pt x="15451" y="12848"/>
                </a:lnTo>
                <a:lnTo>
                  <a:pt x="15427" y="12897"/>
                </a:lnTo>
                <a:lnTo>
                  <a:pt x="15427" y="12945"/>
                </a:lnTo>
                <a:lnTo>
                  <a:pt x="15451" y="12994"/>
                </a:lnTo>
                <a:lnTo>
                  <a:pt x="15524" y="13091"/>
                </a:lnTo>
                <a:lnTo>
                  <a:pt x="15743" y="13237"/>
                </a:lnTo>
                <a:lnTo>
                  <a:pt x="15938" y="13335"/>
                </a:lnTo>
                <a:lnTo>
                  <a:pt x="16181" y="13408"/>
                </a:lnTo>
                <a:lnTo>
                  <a:pt x="15914" y="13821"/>
                </a:lnTo>
                <a:lnTo>
                  <a:pt x="15865" y="13894"/>
                </a:lnTo>
                <a:lnTo>
                  <a:pt x="15841" y="13870"/>
                </a:lnTo>
                <a:lnTo>
                  <a:pt x="15719" y="13797"/>
                </a:lnTo>
                <a:lnTo>
                  <a:pt x="15597" y="13700"/>
                </a:lnTo>
                <a:lnTo>
                  <a:pt x="15330" y="13578"/>
                </a:lnTo>
                <a:lnTo>
                  <a:pt x="15013" y="13505"/>
                </a:lnTo>
                <a:lnTo>
                  <a:pt x="14721" y="13505"/>
                </a:lnTo>
                <a:lnTo>
                  <a:pt x="14697" y="13529"/>
                </a:lnTo>
                <a:lnTo>
                  <a:pt x="14673" y="13578"/>
                </a:lnTo>
                <a:lnTo>
                  <a:pt x="14697" y="13602"/>
                </a:lnTo>
                <a:lnTo>
                  <a:pt x="14794" y="13651"/>
                </a:lnTo>
                <a:lnTo>
                  <a:pt x="14892" y="13724"/>
                </a:lnTo>
                <a:lnTo>
                  <a:pt x="15111" y="13821"/>
                </a:lnTo>
                <a:lnTo>
                  <a:pt x="15378" y="13967"/>
                </a:lnTo>
                <a:lnTo>
                  <a:pt x="15622" y="14138"/>
                </a:lnTo>
                <a:lnTo>
                  <a:pt x="15670" y="14162"/>
                </a:lnTo>
                <a:lnTo>
                  <a:pt x="15451" y="14405"/>
                </a:lnTo>
                <a:lnTo>
                  <a:pt x="15330" y="14357"/>
                </a:lnTo>
                <a:lnTo>
                  <a:pt x="15208" y="14332"/>
                </a:lnTo>
                <a:lnTo>
                  <a:pt x="15086" y="14332"/>
                </a:lnTo>
                <a:lnTo>
                  <a:pt x="14989" y="14308"/>
                </a:lnTo>
                <a:lnTo>
                  <a:pt x="14794" y="14259"/>
                </a:lnTo>
                <a:lnTo>
                  <a:pt x="14624" y="14186"/>
                </a:lnTo>
                <a:lnTo>
                  <a:pt x="14454" y="14089"/>
                </a:lnTo>
                <a:lnTo>
                  <a:pt x="14308" y="14016"/>
                </a:lnTo>
                <a:lnTo>
                  <a:pt x="14137" y="14016"/>
                </a:lnTo>
                <a:lnTo>
                  <a:pt x="14089" y="14040"/>
                </a:lnTo>
                <a:lnTo>
                  <a:pt x="14064" y="14089"/>
                </a:lnTo>
                <a:lnTo>
                  <a:pt x="14089" y="14162"/>
                </a:lnTo>
                <a:lnTo>
                  <a:pt x="14162" y="14259"/>
                </a:lnTo>
                <a:lnTo>
                  <a:pt x="14308" y="14405"/>
                </a:lnTo>
                <a:lnTo>
                  <a:pt x="14478" y="14527"/>
                </a:lnTo>
                <a:lnTo>
                  <a:pt x="14648" y="14600"/>
                </a:lnTo>
                <a:lnTo>
                  <a:pt x="14843" y="14697"/>
                </a:lnTo>
                <a:lnTo>
                  <a:pt x="14965" y="14746"/>
                </a:lnTo>
                <a:lnTo>
                  <a:pt x="15086" y="14770"/>
                </a:lnTo>
                <a:lnTo>
                  <a:pt x="14819" y="14989"/>
                </a:lnTo>
                <a:lnTo>
                  <a:pt x="14527" y="15208"/>
                </a:lnTo>
                <a:lnTo>
                  <a:pt x="14454" y="15208"/>
                </a:lnTo>
                <a:lnTo>
                  <a:pt x="14332" y="15184"/>
                </a:lnTo>
                <a:lnTo>
                  <a:pt x="14235" y="15111"/>
                </a:lnTo>
                <a:lnTo>
                  <a:pt x="14064" y="14965"/>
                </a:lnTo>
                <a:lnTo>
                  <a:pt x="13918" y="14843"/>
                </a:lnTo>
                <a:lnTo>
                  <a:pt x="13748" y="14722"/>
                </a:lnTo>
                <a:lnTo>
                  <a:pt x="13651" y="14673"/>
                </a:lnTo>
                <a:lnTo>
                  <a:pt x="13578" y="14624"/>
                </a:lnTo>
                <a:lnTo>
                  <a:pt x="13383" y="14624"/>
                </a:lnTo>
                <a:lnTo>
                  <a:pt x="13359" y="14649"/>
                </a:lnTo>
                <a:lnTo>
                  <a:pt x="13359" y="14697"/>
                </a:lnTo>
                <a:lnTo>
                  <a:pt x="13456" y="14868"/>
                </a:lnTo>
                <a:lnTo>
                  <a:pt x="13602" y="15014"/>
                </a:lnTo>
                <a:lnTo>
                  <a:pt x="13894" y="15306"/>
                </a:lnTo>
                <a:lnTo>
                  <a:pt x="13991" y="15403"/>
                </a:lnTo>
                <a:lnTo>
                  <a:pt x="14113" y="15476"/>
                </a:lnTo>
                <a:lnTo>
                  <a:pt x="13748" y="15671"/>
                </a:lnTo>
                <a:lnTo>
                  <a:pt x="13553" y="15598"/>
                </a:lnTo>
                <a:lnTo>
                  <a:pt x="13456" y="15549"/>
                </a:lnTo>
                <a:lnTo>
                  <a:pt x="13359" y="15476"/>
                </a:lnTo>
                <a:lnTo>
                  <a:pt x="13164" y="15306"/>
                </a:lnTo>
                <a:lnTo>
                  <a:pt x="12872" y="15062"/>
                </a:lnTo>
                <a:lnTo>
                  <a:pt x="12726" y="14941"/>
                </a:lnTo>
                <a:lnTo>
                  <a:pt x="12556" y="14843"/>
                </a:lnTo>
                <a:lnTo>
                  <a:pt x="12507" y="14868"/>
                </a:lnTo>
                <a:lnTo>
                  <a:pt x="12483" y="14916"/>
                </a:lnTo>
                <a:lnTo>
                  <a:pt x="12580" y="15135"/>
                </a:lnTo>
                <a:lnTo>
                  <a:pt x="12726" y="15330"/>
                </a:lnTo>
                <a:lnTo>
                  <a:pt x="12896" y="15525"/>
                </a:lnTo>
                <a:lnTo>
                  <a:pt x="13067" y="15695"/>
                </a:lnTo>
                <a:lnTo>
                  <a:pt x="13310" y="15865"/>
                </a:lnTo>
                <a:lnTo>
                  <a:pt x="12702" y="16084"/>
                </a:lnTo>
                <a:lnTo>
                  <a:pt x="12239" y="15719"/>
                </a:lnTo>
                <a:lnTo>
                  <a:pt x="11972" y="15476"/>
                </a:lnTo>
                <a:lnTo>
                  <a:pt x="11826" y="15354"/>
                </a:lnTo>
                <a:lnTo>
                  <a:pt x="11655" y="15257"/>
                </a:lnTo>
                <a:lnTo>
                  <a:pt x="11631" y="15257"/>
                </a:lnTo>
                <a:lnTo>
                  <a:pt x="11607" y="15281"/>
                </a:lnTo>
                <a:lnTo>
                  <a:pt x="11607" y="15354"/>
                </a:lnTo>
                <a:lnTo>
                  <a:pt x="11631" y="15427"/>
                </a:lnTo>
                <a:lnTo>
                  <a:pt x="11704" y="15573"/>
                </a:lnTo>
                <a:lnTo>
                  <a:pt x="11801" y="15719"/>
                </a:lnTo>
                <a:lnTo>
                  <a:pt x="11899" y="15841"/>
                </a:lnTo>
                <a:lnTo>
                  <a:pt x="12093" y="16036"/>
                </a:lnTo>
                <a:lnTo>
                  <a:pt x="12312" y="16206"/>
                </a:lnTo>
                <a:lnTo>
                  <a:pt x="11826" y="16303"/>
                </a:lnTo>
                <a:lnTo>
                  <a:pt x="11801" y="16303"/>
                </a:lnTo>
                <a:lnTo>
                  <a:pt x="11558" y="16036"/>
                </a:lnTo>
                <a:lnTo>
                  <a:pt x="11291" y="15768"/>
                </a:lnTo>
                <a:lnTo>
                  <a:pt x="11169" y="15671"/>
                </a:lnTo>
                <a:lnTo>
                  <a:pt x="11047" y="15573"/>
                </a:lnTo>
                <a:lnTo>
                  <a:pt x="10901" y="15500"/>
                </a:lnTo>
                <a:lnTo>
                  <a:pt x="10828" y="15476"/>
                </a:lnTo>
                <a:lnTo>
                  <a:pt x="10731" y="15476"/>
                </a:lnTo>
                <a:lnTo>
                  <a:pt x="10731" y="15500"/>
                </a:lnTo>
                <a:lnTo>
                  <a:pt x="10780" y="15646"/>
                </a:lnTo>
                <a:lnTo>
                  <a:pt x="10853" y="15768"/>
                </a:lnTo>
                <a:lnTo>
                  <a:pt x="11072" y="15987"/>
                </a:lnTo>
                <a:lnTo>
                  <a:pt x="11437" y="16376"/>
                </a:lnTo>
                <a:lnTo>
                  <a:pt x="11072" y="16425"/>
                </a:lnTo>
                <a:lnTo>
                  <a:pt x="10682" y="16474"/>
                </a:lnTo>
                <a:lnTo>
                  <a:pt x="10682" y="16401"/>
                </a:lnTo>
                <a:lnTo>
                  <a:pt x="10634" y="16328"/>
                </a:lnTo>
                <a:lnTo>
                  <a:pt x="10463" y="16133"/>
                </a:lnTo>
                <a:lnTo>
                  <a:pt x="10269" y="15938"/>
                </a:lnTo>
                <a:lnTo>
                  <a:pt x="10050" y="15768"/>
                </a:lnTo>
                <a:lnTo>
                  <a:pt x="9831" y="15598"/>
                </a:lnTo>
                <a:lnTo>
                  <a:pt x="9806" y="15598"/>
                </a:lnTo>
                <a:lnTo>
                  <a:pt x="9782" y="15622"/>
                </a:lnTo>
                <a:lnTo>
                  <a:pt x="9806" y="15744"/>
                </a:lnTo>
                <a:lnTo>
                  <a:pt x="9855" y="15865"/>
                </a:lnTo>
                <a:lnTo>
                  <a:pt x="9904" y="15987"/>
                </a:lnTo>
                <a:lnTo>
                  <a:pt x="9977" y="16084"/>
                </a:lnTo>
                <a:lnTo>
                  <a:pt x="10123" y="16303"/>
                </a:lnTo>
                <a:lnTo>
                  <a:pt x="10317" y="16474"/>
                </a:lnTo>
                <a:lnTo>
                  <a:pt x="9685" y="16474"/>
                </a:lnTo>
                <a:lnTo>
                  <a:pt x="9612" y="16352"/>
                </a:lnTo>
                <a:lnTo>
                  <a:pt x="9563" y="16255"/>
                </a:lnTo>
                <a:lnTo>
                  <a:pt x="9393" y="16060"/>
                </a:lnTo>
                <a:lnTo>
                  <a:pt x="9222" y="15817"/>
                </a:lnTo>
                <a:lnTo>
                  <a:pt x="9125" y="15695"/>
                </a:lnTo>
                <a:lnTo>
                  <a:pt x="9028" y="15598"/>
                </a:lnTo>
                <a:lnTo>
                  <a:pt x="8979" y="15598"/>
                </a:lnTo>
                <a:lnTo>
                  <a:pt x="8955" y="15622"/>
                </a:lnTo>
                <a:lnTo>
                  <a:pt x="8955" y="15744"/>
                </a:lnTo>
                <a:lnTo>
                  <a:pt x="8979" y="15865"/>
                </a:lnTo>
                <a:lnTo>
                  <a:pt x="9003" y="15987"/>
                </a:lnTo>
                <a:lnTo>
                  <a:pt x="9052" y="16109"/>
                </a:lnTo>
                <a:lnTo>
                  <a:pt x="9247" y="16449"/>
                </a:lnTo>
                <a:lnTo>
                  <a:pt x="9247" y="16449"/>
                </a:lnTo>
                <a:lnTo>
                  <a:pt x="8687" y="16376"/>
                </a:lnTo>
                <a:lnTo>
                  <a:pt x="8614" y="16376"/>
                </a:lnTo>
                <a:lnTo>
                  <a:pt x="8590" y="16328"/>
                </a:lnTo>
                <a:lnTo>
                  <a:pt x="8492" y="16230"/>
                </a:lnTo>
                <a:lnTo>
                  <a:pt x="8419" y="16109"/>
                </a:lnTo>
                <a:lnTo>
                  <a:pt x="8346" y="15841"/>
                </a:lnTo>
                <a:lnTo>
                  <a:pt x="8273" y="15646"/>
                </a:lnTo>
                <a:lnTo>
                  <a:pt x="8200" y="15573"/>
                </a:lnTo>
                <a:lnTo>
                  <a:pt x="8152" y="15549"/>
                </a:lnTo>
                <a:lnTo>
                  <a:pt x="8103" y="15549"/>
                </a:lnTo>
                <a:lnTo>
                  <a:pt x="8079" y="15598"/>
                </a:lnTo>
                <a:lnTo>
                  <a:pt x="8054" y="15646"/>
                </a:lnTo>
                <a:lnTo>
                  <a:pt x="8054" y="15792"/>
                </a:lnTo>
                <a:lnTo>
                  <a:pt x="8079" y="15938"/>
                </a:lnTo>
                <a:lnTo>
                  <a:pt x="8103" y="16060"/>
                </a:lnTo>
                <a:lnTo>
                  <a:pt x="8176" y="16279"/>
                </a:lnTo>
                <a:lnTo>
                  <a:pt x="7762" y="16157"/>
                </a:lnTo>
                <a:lnTo>
                  <a:pt x="7714" y="16084"/>
                </a:lnTo>
                <a:lnTo>
                  <a:pt x="7665" y="15963"/>
                </a:lnTo>
                <a:lnTo>
                  <a:pt x="7592" y="15817"/>
                </a:lnTo>
                <a:lnTo>
                  <a:pt x="7543" y="15695"/>
                </a:lnTo>
                <a:lnTo>
                  <a:pt x="7519" y="15549"/>
                </a:lnTo>
                <a:lnTo>
                  <a:pt x="7495" y="15549"/>
                </a:lnTo>
                <a:lnTo>
                  <a:pt x="7470" y="15671"/>
                </a:lnTo>
                <a:lnTo>
                  <a:pt x="7446" y="15792"/>
                </a:lnTo>
                <a:lnTo>
                  <a:pt x="7446" y="15938"/>
                </a:lnTo>
                <a:lnTo>
                  <a:pt x="7470" y="16060"/>
                </a:lnTo>
                <a:lnTo>
                  <a:pt x="6984" y="15841"/>
                </a:lnTo>
                <a:lnTo>
                  <a:pt x="6984" y="15792"/>
                </a:lnTo>
                <a:lnTo>
                  <a:pt x="6911" y="15646"/>
                </a:lnTo>
                <a:lnTo>
                  <a:pt x="6813" y="15549"/>
                </a:lnTo>
                <a:lnTo>
                  <a:pt x="6789" y="15549"/>
                </a:lnTo>
                <a:lnTo>
                  <a:pt x="6740" y="15622"/>
                </a:lnTo>
                <a:lnTo>
                  <a:pt x="6716" y="15695"/>
                </a:lnTo>
                <a:lnTo>
                  <a:pt x="6375" y="15476"/>
                </a:lnTo>
                <a:lnTo>
                  <a:pt x="6035" y="15233"/>
                </a:lnTo>
                <a:lnTo>
                  <a:pt x="5718" y="14965"/>
                </a:lnTo>
                <a:lnTo>
                  <a:pt x="5451" y="14649"/>
                </a:lnTo>
                <a:lnTo>
                  <a:pt x="5159" y="14284"/>
                </a:lnTo>
                <a:lnTo>
                  <a:pt x="4915" y="13894"/>
                </a:lnTo>
                <a:lnTo>
                  <a:pt x="4696" y="13505"/>
                </a:lnTo>
                <a:lnTo>
                  <a:pt x="4502" y="13091"/>
                </a:lnTo>
                <a:lnTo>
                  <a:pt x="4356" y="12653"/>
                </a:lnTo>
                <a:lnTo>
                  <a:pt x="4234" y="12215"/>
                </a:lnTo>
                <a:lnTo>
                  <a:pt x="4112" y="11777"/>
                </a:lnTo>
                <a:lnTo>
                  <a:pt x="4064" y="11315"/>
                </a:lnTo>
                <a:lnTo>
                  <a:pt x="4015" y="10926"/>
                </a:lnTo>
                <a:lnTo>
                  <a:pt x="3991" y="10561"/>
                </a:lnTo>
                <a:lnTo>
                  <a:pt x="4015" y="10171"/>
                </a:lnTo>
                <a:lnTo>
                  <a:pt x="4039" y="9782"/>
                </a:lnTo>
                <a:lnTo>
                  <a:pt x="4088" y="9393"/>
                </a:lnTo>
                <a:lnTo>
                  <a:pt x="4137" y="9028"/>
                </a:lnTo>
                <a:lnTo>
                  <a:pt x="4234" y="8663"/>
                </a:lnTo>
                <a:lnTo>
                  <a:pt x="4331" y="8274"/>
                </a:lnTo>
                <a:lnTo>
                  <a:pt x="4453" y="7909"/>
                </a:lnTo>
                <a:lnTo>
                  <a:pt x="4599" y="7568"/>
                </a:lnTo>
                <a:lnTo>
                  <a:pt x="4769" y="7227"/>
                </a:lnTo>
                <a:lnTo>
                  <a:pt x="4940" y="6887"/>
                </a:lnTo>
                <a:lnTo>
                  <a:pt x="5134" y="6546"/>
                </a:lnTo>
                <a:lnTo>
                  <a:pt x="5353" y="6230"/>
                </a:lnTo>
                <a:lnTo>
                  <a:pt x="5597" y="5913"/>
                </a:lnTo>
                <a:lnTo>
                  <a:pt x="5840" y="5621"/>
                </a:lnTo>
                <a:lnTo>
                  <a:pt x="6083" y="5354"/>
                </a:lnTo>
                <a:lnTo>
                  <a:pt x="6351" y="5110"/>
                </a:lnTo>
                <a:lnTo>
                  <a:pt x="6643" y="4891"/>
                </a:lnTo>
                <a:lnTo>
                  <a:pt x="6935" y="4721"/>
                </a:lnTo>
                <a:lnTo>
                  <a:pt x="7227" y="4526"/>
                </a:lnTo>
                <a:lnTo>
                  <a:pt x="7543" y="4380"/>
                </a:lnTo>
                <a:lnTo>
                  <a:pt x="8225" y="4088"/>
                </a:lnTo>
                <a:lnTo>
                  <a:pt x="8784" y="3845"/>
                </a:lnTo>
                <a:lnTo>
                  <a:pt x="9368" y="3675"/>
                </a:lnTo>
                <a:lnTo>
                  <a:pt x="9636" y="3602"/>
                </a:lnTo>
                <a:lnTo>
                  <a:pt x="9660" y="3650"/>
                </a:lnTo>
                <a:lnTo>
                  <a:pt x="9685" y="3699"/>
                </a:lnTo>
                <a:lnTo>
                  <a:pt x="9733" y="3723"/>
                </a:lnTo>
                <a:lnTo>
                  <a:pt x="9806" y="3723"/>
                </a:lnTo>
                <a:lnTo>
                  <a:pt x="10171" y="3626"/>
                </a:lnTo>
                <a:lnTo>
                  <a:pt x="10536" y="3577"/>
                </a:lnTo>
                <a:lnTo>
                  <a:pt x="10585" y="3626"/>
                </a:lnTo>
                <a:lnTo>
                  <a:pt x="10634" y="3650"/>
                </a:lnTo>
                <a:lnTo>
                  <a:pt x="10682" y="3626"/>
                </a:lnTo>
                <a:lnTo>
                  <a:pt x="10707" y="3602"/>
                </a:lnTo>
                <a:lnTo>
                  <a:pt x="10731" y="3577"/>
                </a:lnTo>
                <a:close/>
                <a:moveTo>
                  <a:pt x="9977" y="3237"/>
                </a:moveTo>
                <a:lnTo>
                  <a:pt x="9733" y="3261"/>
                </a:lnTo>
                <a:lnTo>
                  <a:pt x="9490" y="3310"/>
                </a:lnTo>
                <a:lnTo>
                  <a:pt x="9028" y="3431"/>
                </a:lnTo>
                <a:lnTo>
                  <a:pt x="8638" y="3577"/>
                </a:lnTo>
                <a:lnTo>
                  <a:pt x="7957" y="3821"/>
                </a:lnTo>
                <a:lnTo>
                  <a:pt x="7324" y="4113"/>
                </a:lnTo>
                <a:lnTo>
                  <a:pt x="7008" y="4283"/>
                </a:lnTo>
                <a:lnTo>
                  <a:pt x="6692" y="4453"/>
                </a:lnTo>
                <a:lnTo>
                  <a:pt x="6400" y="4648"/>
                </a:lnTo>
                <a:lnTo>
                  <a:pt x="6108" y="4867"/>
                </a:lnTo>
                <a:lnTo>
                  <a:pt x="5791" y="5159"/>
                </a:lnTo>
                <a:lnTo>
                  <a:pt x="5499" y="5451"/>
                </a:lnTo>
                <a:lnTo>
                  <a:pt x="5232" y="5767"/>
                </a:lnTo>
                <a:lnTo>
                  <a:pt x="4988" y="6108"/>
                </a:lnTo>
                <a:lnTo>
                  <a:pt x="4745" y="6473"/>
                </a:lnTo>
                <a:lnTo>
                  <a:pt x="4526" y="6838"/>
                </a:lnTo>
                <a:lnTo>
                  <a:pt x="4356" y="7203"/>
                </a:lnTo>
                <a:lnTo>
                  <a:pt x="4185" y="7592"/>
                </a:lnTo>
                <a:lnTo>
                  <a:pt x="4039" y="8006"/>
                </a:lnTo>
                <a:lnTo>
                  <a:pt x="3918" y="8420"/>
                </a:lnTo>
                <a:lnTo>
                  <a:pt x="3796" y="8833"/>
                </a:lnTo>
                <a:lnTo>
                  <a:pt x="3723" y="9247"/>
                </a:lnTo>
                <a:lnTo>
                  <a:pt x="3674" y="9660"/>
                </a:lnTo>
                <a:lnTo>
                  <a:pt x="3626" y="10074"/>
                </a:lnTo>
                <a:lnTo>
                  <a:pt x="3626" y="10488"/>
                </a:lnTo>
                <a:lnTo>
                  <a:pt x="3626" y="10901"/>
                </a:lnTo>
                <a:lnTo>
                  <a:pt x="3650" y="11315"/>
                </a:lnTo>
                <a:lnTo>
                  <a:pt x="3699" y="11704"/>
                </a:lnTo>
                <a:lnTo>
                  <a:pt x="3772" y="12094"/>
                </a:lnTo>
                <a:lnTo>
                  <a:pt x="3869" y="12483"/>
                </a:lnTo>
                <a:lnTo>
                  <a:pt x="3991" y="12872"/>
                </a:lnTo>
                <a:lnTo>
                  <a:pt x="4137" y="13262"/>
                </a:lnTo>
                <a:lnTo>
                  <a:pt x="4307" y="13627"/>
                </a:lnTo>
                <a:lnTo>
                  <a:pt x="4477" y="13967"/>
                </a:lnTo>
                <a:lnTo>
                  <a:pt x="4696" y="14332"/>
                </a:lnTo>
                <a:lnTo>
                  <a:pt x="4915" y="14649"/>
                </a:lnTo>
                <a:lnTo>
                  <a:pt x="5183" y="14965"/>
                </a:lnTo>
                <a:lnTo>
                  <a:pt x="5451" y="15257"/>
                </a:lnTo>
                <a:lnTo>
                  <a:pt x="5743" y="15525"/>
                </a:lnTo>
                <a:lnTo>
                  <a:pt x="6035" y="15768"/>
                </a:lnTo>
                <a:lnTo>
                  <a:pt x="6375" y="15987"/>
                </a:lnTo>
                <a:lnTo>
                  <a:pt x="6716" y="16182"/>
                </a:lnTo>
                <a:lnTo>
                  <a:pt x="6765" y="16230"/>
                </a:lnTo>
                <a:lnTo>
                  <a:pt x="6838" y="16230"/>
                </a:lnTo>
                <a:lnTo>
                  <a:pt x="6862" y="16255"/>
                </a:lnTo>
                <a:lnTo>
                  <a:pt x="7276" y="16425"/>
                </a:lnTo>
                <a:lnTo>
                  <a:pt x="7738" y="16595"/>
                </a:lnTo>
                <a:lnTo>
                  <a:pt x="8176" y="16717"/>
                </a:lnTo>
                <a:lnTo>
                  <a:pt x="8638" y="16814"/>
                </a:lnTo>
                <a:lnTo>
                  <a:pt x="9101" y="16887"/>
                </a:lnTo>
                <a:lnTo>
                  <a:pt x="9563" y="16936"/>
                </a:lnTo>
                <a:lnTo>
                  <a:pt x="10025" y="16960"/>
                </a:lnTo>
                <a:lnTo>
                  <a:pt x="10488" y="16936"/>
                </a:lnTo>
                <a:lnTo>
                  <a:pt x="10974" y="16912"/>
                </a:lnTo>
                <a:lnTo>
                  <a:pt x="11437" y="16839"/>
                </a:lnTo>
                <a:lnTo>
                  <a:pt x="11899" y="16766"/>
                </a:lnTo>
                <a:lnTo>
                  <a:pt x="12337" y="16644"/>
                </a:lnTo>
                <a:lnTo>
                  <a:pt x="12799" y="16522"/>
                </a:lnTo>
                <a:lnTo>
                  <a:pt x="13237" y="16352"/>
                </a:lnTo>
                <a:lnTo>
                  <a:pt x="13675" y="16182"/>
                </a:lnTo>
                <a:lnTo>
                  <a:pt x="14089" y="15963"/>
                </a:lnTo>
                <a:lnTo>
                  <a:pt x="14575" y="15671"/>
                </a:lnTo>
                <a:lnTo>
                  <a:pt x="15038" y="15354"/>
                </a:lnTo>
                <a:lnTo>
                  <a:pt x="15451" y="15014"/>
                </a:lnTo>
                <a:lnTo>
                  <a:pt x="15816" y="14624"/>
                </a:lnTo>
                <a:lnTo>
                  <a:pt x="16157" y="14186"/>
                </a:lnTo>
                <a:lnTo>
                  <a:pt x="16473" y="13748"/>
                </a:lnTo>
                <a:lnTo>
                  <a:pt x="16741" y="13286"/>
                </a:lnTo>
                <a:lnTo>
                  <a:pt x="16960" y="12799"/>
                </a:lnTo>
                <a:lnTo>
                  <a:pt x="17155" y="12288"/>
                </a:lnTo>
                <a:lnTo>
                  <a:pt x="17301" y="11777"/>
                </a:lnTo>
                <a:lnTo>
                  <a:pt x="17398" y="11242"/>
                </a:lnTo>
                <a:lnTo>
                  <a:pt x="17447" y="10707"/>
                </a:lnTo>
                <a:lnTo>
                  <a:pt x="17471" y="10147"/>
                </a:lnTo>
                <a:lnTo>
                  <a:pt x="17447" y="9587"/>
                </a:lnTo>
                <a:lnTo>
                  <a:pt x="17374" y="9052"/>
                </a:lnTo>
                <a:lnTo>
                  <a:pt x="17276" y="8493"/>
                </a:lnTo>
                <a:lnTo>
                  <a:pt x="17106" y="7957"/>
                </a:lnTo>
                <a:lnTo>
                  <a:pt x="16887" y="7422"/>
                </a:lnTo>
                <a:lnTo>
                  <a:pt x="16619" y="6911"/>
                </a:lnTo>
                <a:lnTo>
                  <a:pt x="16327" y="6400"/>
                </a:lnTo>
                <a:lnTo>
                  <a:pt x="15987" y="5938"/>
                </a:lnTo>
                <a:lnTo>
                  <a:pt x="15597" y="5500"/>
                </a:lnTo>
                <a:lnTo>
                  <a:pt x="15184" y="5110"/>
                </a:lnTo>
                <a:lnTo>
                  <a:pt x="14746" y="4745"/>
                </a:lnTo>
                <a:lnTo>
                  <a:pt x="14502" y="4551"/>
                </a:lnTo>
                <a:lnTo>
                  <a:pt x="14235" y="4380"/>
                </a:lnTo>
                <a:lnTo>
                  <a:pt x="13651" y="4088"/>
                </a:lnTo>
                <a:lnTo>
                  <a:pt x="13067" y="3796"/>
                </a:lnTo>
                <a:lnTo>
                  <a:pt x="12483" y="3577"/>
                </a:lnTo>
                <a:lnTo>
                  <a:pt x="11996" y="3431"/>
                </a:lnTo>
                <a:lnTo>
                  <a:pt x="11461" y="3334"/>
                </a:lnTo>
                <a:lnTo>
                  <a:pt x="11218" y="3285"/>
                </a:lnTo>
                <a:lnTo>
                  <a:pt x="10415" y="3285"/>
                </a:lnTo>
                <a:lnTo>
                  <a:pt x="10196" y="3237"/>
                </a:lnTo>
                <a:close/>
                <a:moveTo>
                  <a:pt x="13675" y="16912"/>
                </a:moveTo>
                <a:lnTo>
                  <a:pt x="13626" y="16936"/>
                </a:lnTo>
                <a:lnTo>
                  <a:pt x="13578" y="16984"/>
                </a:lnTo>
                <a:lnTo>
                  <a:pt x="13553" y="17057"/>
                </a:lnTo>
                <a:lnTo>
                  <a:pt x="13553" y="17106"/>
                </a:lnTo>
                <a:lnTo>
                  <a:pt x="13578" y="17252"/>
                </a:lnTo>
                <a:lnTo>
                  <a:pt x="13724" y="17495"/>
                </a:lnTo>
                <a:lnTo>
                  <a:pt x="13772" y="17666"/>
                </a:lnTo>
                <a:lnTo>
                  <a:pt x="13870" y="17812"/>
                </a:lnTo>
                <a:lnTo>
                  <a:pt x="13943" y="17885"/>
                </a:lnTo>
                <a:lnTo>
                  <a:pt x="13991" y="17958"/>
                </a:lnTo>
                <a:lnTo>
                  <a:pt x="14089" y="17982"/>
                </a:lnTo>
                <a:lnTo>
                  <a:pt x="14162" y="18006"/>
                </a:lnTo>
                <a:lnTo>
                  <a:pt x="14210" y="17982"/>
                </a:lnTo>
                <a:lnTo>
                  <a:pt x="14259" y="17958"/>
                </a:lnTo>
                <a:lnTo>
                  <a:pt x="14332" y="17885"/>
                </a:lnTo>
                <a:lnTo>
                  <a:pt x="14356" y="17787"/>
                </a:lnTo>
                <a:lnTo>
                  <a:pt x="14356" y="17739"/>
                </a:lnTo>
                <a:lnTo>
                  <a:pt x="14332" y="17690"/>
                </a:lnTo>
                <a:lnTo>
                  <a:pt x="14259" y="17593"/>
                </a:lnTo>
                <a:lnTo>
                  <a:pt x="14162" y="17495"/>
                </a:lnTo>
                <a:lnTo>
                  <a:pt x="13991" y="17228"/>
                </a:lnTo>
                <a:lnTo>
                  <a:pt x="13918" y="17082"/>
                </a:lnTo>
                <a:lnTo>
                  <a:pt x="13870" y="17033"/>
                </a:lnTo>
                <a:lnTo>
                  <a:pt x="13821" y="16960"/>
                </a:lnTo>
                <a:lnTo>
                  <a:pt x="13748" y="16936"/>
                </a:lnTo>
                <a:lnTo>
                  <a:pt x="13675" y="16912"/>
                </a:lnTo>
                <a:close/>
                <a:moveTo>
                  <a:pt x="7008" y="17009"/>
                </a:moveTo>
                <a:lnTo>
                  <a:pt x="6911" y="17057"/>
                </a:lnTo>
                <a:lnTo>
                  <a:pt x="6813" y="17155"/>
                </a:lnTo>
                <a:lnTo>
                  <a:pt x="6716" y="17374"/>
                </a:lnTo>
                <a:lnTo>
                  <a:pt x="6570" y="17666"/>
                </a:lnTo>
                <a:lnTo>
                  <a:pt x="6521" y="17812"/>
                </a:lnTo>
                <a:lnTo>
                  <a:pt x="6497" y="17885"/>
                </a:lnTo>
                <a:lnTo>
                  <a:pt x="6521" y="17958"/>
                </a:lnTo>
                <a:lnTo>
                  <a:pt x="6546" y="18006"/>
                </a:lnTo>
                <a:lnTo>
                  <a:pt x="6594" y="18055"/>
                </a:lnTo>
                <a:lnTo>
                  <a:pt x="6667" y="18079"/>
                </a:lnTo>
                <a:lnTo>
                  <a:pt x="6740" y="18079"/>
                </a:lnTo>
                <a:lnTo>
                  <a:pt x="6789" y="18055"/>
                </a:lnTo>
                <a:lnTo>
                  <a:pt x="6862" y="18006"/>
                </a:lnTo>
                <a:lnTo>
                  <a:pt x="6935" y="17885"/>
                </a:lnTo>
                <a:lnTo>
                  <a:pt x="7008" y="17739"/>
                </a:lnTo>
                <a:lnTo>
                  <a:pt x="7057" y="17593"/>
                </a:lnTo>
                <a:lnTo>
                  <a:pt x="7154" y="17349"/>
                </a:lnTo>
                <a:lnTo>
                  <a:pt x="7178" y="17228"/>
                </a:lnTo>
                <a:lnTo>
                  <a:pt x="7178" y="17106"/>
                </a:lnTo>
                <a:lnTo>
                  <a:pt x="7154" y="17057"/>
                </a:lnTo>
                <a:lnTo>
                  <a:pt x="7105" y="17033"/>
                </a:lnTo>
                <a:lnTo>
                  <a:pt x="7057" y="17009"/>
                </a:lnTo>
                <a:close/>
                <a:moveTo>
                  <a:pt x="5694" y="16328"/>
                </a:moveTo>
                <a:lnTo>
                  <a:pt x="5597" y="16352"/>
                </a:lnTo>
                <a:lnTo>
                  <a:pt x="5524" y="16425"/>
                </a:lnTo>
                <a:lnTo>
                  <a:pt x="5159" y="16887"/>
                </a:lnTo>
                <a:lnTo>
                  <a:pt x="4745" y="17349"/>
                </a:lnTo>
                <a:lnTo>
                  <a:pt x="4307" y="17787"/>
                </a:lnTo>
                <a:lnTo>
                  <a:pt x="3869" y="18225"/>
                </a:lnTo>
                <a:lnTo>
                  <a:pt x="3820" y="18250"/>
                </a:lnTo>
                <a:lnTo>
                  <a:pt x="3820" y="18298"/>
                </a:lnTo>
                <a:lnTo>
                  <a:pt x="3820" y="18347"/>
                </a:lnTo>
                <a:lnTo>
                  <a:pt x="3845" y="18396"/>
                </a:lnTo>
                <a:lnTo>
                  <a:pt x="3893" y="18444"/>
                </a:lnTo>
                <a:lnTo>
                  <a:pt x="3942" y="18469"/>
                </a:lnTo>
                <a:lnTo>
                  <a:pt x="3991" y="18469"/>
                </a:lnTo>
                <a:lnTo>
                  <a:pt x="4161" y="18420"/>
                </a:lnTo>
                <a:lnTo>
                  <a:pt x="4283" y="18347"/>
                </a:lnTo>
                <a:lnTo>
                  <a:pt x="4429" y="18250"/>
                </a:lnTo>
                <a:lnTo>
                  <a:pt x="4550" y="18152"/>
                </a:lnTo>
                <a:lnTo>
                  <a:pt x="4794" y="17909"/>
                </a:lnTo>
                <a:lnTo>
                  <a:pt x="5013" y="17690"/>
                </a:lnTo>
                <a:lnTo>
                  <a:pt x="5499" y="17203"/>
                </a:lnTo>
                <a:lnTo>
                  <a:pt x="5718" y="16936"/>
                </a:lnTo>
                <a:lnTo>
                  <a:pt x="5937" y="16668"/>
                </a:lnTo>
                <a:lnTo>
                  <a:pt x="5986" y="16571"/>
                </a:lnTo>
                <a:lnTo>
                  <a:pt x="5962" y="16498"/>
                </a:lnTo>
                <a:lnTo>
                  <a:pt x="5937" y="16425"/>
                </a:lnTo>
                <a:lnTo>
                  <a:pt x="5864" y="16376"/>
                </a:lnTo>
                <a:lnTo>
                  <a:pt x="5791" y="16328"/>
                </a:lnTo>
                <a:close/>
                <a:moveTo>
                  <a:pt x="15013" y="15987"/>
                </a:moveTo>
                <a:lnTo>
                  <a:pt x="14965" y="16011"/>
                </a:lnTo>
                <a:lnTo>
                  <a:pt x="14940" y="16084"/>
                </a:lnTo>
                <a:lnTo>
                  <a:pt x="14940" y="16133"/>
                </a:lnTo>
                <a:lnTo>
                  <a:pt x="14989" y="16303"/>
                </a:lnTo>
                <a:lnTo>
                  <a:pt x="15038" y="16449"/>
                </a:lnTo>
                <a:lnTo>
                  <a:pt x="15208" y="16717"/>
                </a:lnTo>
                <a:lnTo>
                  <a:pt x="15427" y="17082"/>
                </a:lnTo>
                <a:lnTo>
                  <a:pt x="15524" y="17252"/>
                </a:lnTo>
                <a:lnTo>
                  <a:pt x="15646" y="17422"/>
                </a:lnTo>
                <a:lnTo>
                  <a:pt x="16108" y="17933"/>
                </a:lnTo>
                <a:lnTo>
                  <a:pt x="16327" y="18225"/>
                </a:lnTo>
                <a:lnTo>
                  <a:pt x="16400" y="18371"/>
                </a:lnTo>
                <a:lnTo>
                  <a:pt x="16473" y="18517"/>
                </a:lnTo>
                <a:lnTo>
                  <a:pt x="16522" y="18590"/>
                </a:lnTo>
                <a:lnTo>
                  <a:pt x="16595" y="18639"/>
                </a:lnTo>
                <a:lnTo>
                  <a:pt x="16668" y="18688"/>
                </a:lnTo>
                <a:lnTo>
                  <a:pt x="16765" y="18688"/>
                </a:lnTo>
                <a:lnTo>
                  <a:pt x="16838" y="18663"/>
                </a:lnTo>
                <a:lnTo>
                  <a:pt x="16887" y="18615"/>
                </a:lnTo>
                <a:lnTo>
                  <a:pt x="16936" y="18566"/>
                </a:lnTo>
                <a:lnTo>
                  <a:pt x="16936" y="18469"/>
                </a:lnTo>
                <a:lnTo>
                  <a:pt x="16911" y="18298"/>
                </a:lnTo>
                <a:lnTo>
                  <a:pt x="16838" y="18128"/>
                </a:lnTo>
                <a:lnTo>
                  <a:pt x="16765" y="17982"/>
                </a:lnTo>
                <a:lnTo>
                  <a:pt x="16668" y="17836"/>
                </a:lnTo>
                <a:lnTo>
                  <a:pt x="16449" y="17568"/>
                </a:lnTo>
                <a:lnTo>
                  <a:pt x="16206" y="17325"/>
                </a:lnTo>
                <a:lnTo>
                  <a:pt x="16060" y="17155"/>
                </a:lnTo>
                <a:lnTo>
                  <a:pt x="15938" y="16984"/>
                </a:lnTo>
                <a:lnTo>
                  <a:pt x="15695" y="16595"/>
                </a:lnTo>
                <a:lnTo>
                  <a:pt x="15573" y="16401"/>
                </a:lnTo>
                <a:lnTo>
                  <a:pt x="15427" y="16230"/>
                </a:lnTo>
                <a:lnTo>
                  <a:pt x="15281" y="16109"/>
                </a:lnTo>
                <a:lnTo>
                  <a:pt x="15086" y="15987"/>
                </a:lnTo>
                <a:close/>
                <a:moveTo>
                  <a:pt x="10439" y="17666"/>
                </a:moveTo>
                <a:lnTo>
                  <a:pt x="10342" y="17787"/>
                </a:lnTo>
                <a:lnTo>
                  <a:pt x="10293" y="17909"/>
                </a:lnTo>
                <a:lnTo>
                  <a:pt x="10244" y="18055"/>
                </a:lnTo>
                <a:lnTo>
                  <a:pt x="10244" y="18201"/>
                </a:lnTo>
                <a:lnTo>
                  <a:pt x="10196" y="18517"/>
                </a:lnTo>
                <a:lnTo>
                  <a:pt x="10196" y="18688"/>
                </a:lnTo>
                <a:lnTo>
                  <a:pt x="10244" y="18834"/>
                </a:lnTo>
                <a:lnTo>
                  <a:pt x="10293" y="18882"/>
                </a:lnTo>
                <a:lnTo>
                  <a:pt x="10342" y="18907"/>
                </a:lnTo>
                <a:lnTo>
                  <a:pt x="10415" y="18882"/>
                </a:lnTo>
                <a:lnTo>
                  <a:pt x="10463" y="18858"/>
                </a:lnTo>
                <a:lnTo>
                  <a:pt x="10512" y="18809"/>
                </a:lnTo>
                <a:lnTo>
                  <a:pt x="10561" y="18736"/>
                </a:lnTo>
                <a:lnTo>
                  <a:pt x="10585" y="18615"/>
                </a:lnTo>
                <a:lnTo>
                  <a:pt x="10585" y="18323"/>
                </a:lnTo>
                <a:lnTo>
                  <a:pt x="10609" y="18031"/>
                </a:lnTo>
                <a:lnTo>
                  <a:pt x="10609" y="17885"/>
                </a:lnTo>
                <a:lnTo>
                  <a:pt x="10585" y="17739"/>
                </a:lnTo>
                <a:lnTo>
                  <a:pt x="10561" y="17690"/>
                </a:lnTo>
                <a:lnTo>
                  <a:pt x="10536" y="17666"/>
                </a:lnTo>
                <a:close/>
                <a:moveTo>
                  <a:pt x="8638" y="17349"/>
                </a:moveTo>
                <a:lnTo>
                  <a:pt x="8492" y="17471"/>
                </a:lnTo>
                <a:lnTo>
                  <a:pt x="8395" y="17593"/>
                </a:lnTo>
                <a:lnTo>
                  <a:pt x="8322" y="17739"/>
                </a:lnTo>
                <a:lnTo>
                  <a:pt x="8249" y="17909"/>
                </a:lnTo>
                <a:lnTo>
                  <a:pt x="8176" y="18250"/>
                </a:lnTo>
                <a:lnTo>
                  <a:pt x="8103" y="18590"/>
                </a:lnTo>
                <a:lnTo>
                  <a:pt x="7908" y="19369"/>
                </a:lnTo>
                <a:lnTo>
                  <a:pt x="7860" y="19758"/>
                </a:lnTo>
                <a:lnTo>
                  <a:pt x="7835" y="19953"/>
                </a:lnTo>
                <a:lnTo>
                  <a:pt x="7835" y="20148"/>
                </a:lnTo>
                <a:lnTo>
                  <a:pt x="7860" y="20221"/>
                </a:lnTo>
                <a:lnTo>
                  <a:pt x="7908" y="20269"/>
                </a:lnTo>
                <a:lnTo>
                  <a:pt x="7933" y="20318"/>
                </a:lnTo>
                <a:lnTo>
                  <a:pt x="8006" y="20342"/>
                </a:lnTo>
                <a:lnTo>
                  <a:pt x="8103" y="20342"/>
                </a:lnTo>
                <a:lnTo>
                  <a:pt x="8176" y="20318"/>
                </a:lnTo>
                <a:lnTo>
                  <a:pt x="8200" y="20245"/>
                </a:lnTo>
                <a:lnTo>
                  <a:pt x="8273" y="20099"/>
                </a:lnTo>
                <a:lnTo>
                  <a:pt x="8346" y="19929"/>
                </a:lnTo>
                <a:lnTo>
                  <a:pt x="8419" y="19588"/>
                </a:lnTo>
                <a:lnTo>
                  <a:pt x="8517" y="18882"/>
                </a:lnTo>
                <a:lnTo>
                  <a:pt x="8614" y="18517"/>
                </a:lnTo>
                <a:lnTo>
                  <a:pt x="8711" y="18152"/>
                </a:lnTo>
                <a:lnTo>
                  <a:pt x="8760" y="17958"/>
                </a:lnTo>
                <a:lnTo>
                  <a:pt x="8784" y="17763"/>
                </a:lnTo>
                <a:lnTo>
                  <a:pt x="8784" y="17593"/>
                </a:lnTo>
                <a:lnTo>
                  <a:pt x="8784" y="17422"/>
                </a:lnTo>
                <a:lnTo>
                  <a:pt x="8760" y="17374"/>
                </a:lnTo>
                <a:lnTo>
                  <a:pt x="8711" y="17349"/>
                </a:lnTo>
                <a:close/>
                <a:moveTo>
                  <a:pt x="12093" y="17374"/>
                </a:moveTo>
                <a:lnTo>
                  <a:pt x="12045" y="17398"/>
                </a:lnTo>
                <a:lnTo>
                  <a:pt x="11996" y="17398"/>
                </a:lnTo>
                <a:lnTo>
                  <a:pt x="11947" y="17447"/>
                </a:lnTo>
                <a:lnTo>
                  <a:pt x="11923" y="17495"/>
                </a:lnTo>
                <a:lnTo>
                  <a:pt x="11923" y="17544"/>
                </a:lnTo>
                <a:lnTo>
                  <a:pt x="11947" y="17836"/>
                </a:lnTo>
                <a:lnTo>
                  <a:pt x="11972" y="18152"/>
                </a:lnTo>
                <a:lnTo>
                  <a:pt x="12093" y="18761"/>
                </a:lnTo>
                <a:lnTo>
                  <a:pt x="12166" y="19199"/>
                </a:lnTo>
                <a:lnTo>
                  <a:pt x="12215" y="19661"/>
                </a:lnTo>
                <a:lnTo>
                  <a:pt x="12239" y="19904"/>
                </a:lnTo>
                <a:lnTo>
                  <a:pt x="12288" y="20123"/>
                </a:lnTo>
                <a:lnTo>
                  <a:pt x="12337" y="20342"/>
                </a:lnTo>
                <a:lnTo>
                  <a:pt x="12434" y="20561"/>
                </a:lnTo>
                <a:lnTo>
                  <a:pt x="12483" y="20610"/>
                </a:lnTo>
                <a:lnTo>
                  <a:pt x="12556" y="20659"/>
                </a:lnTo>
                <a:lnTo>
                  <a:pt x="12629" y="20659"/>
                </a:lnTo>
                <a:lnTo>
                  <a:pt x="12702" y="20634"/>
                </a:lnTo>
                <a:lnTo>
                  <a:pt x="12775" y="20610"/>
                </a:lnTo>
                <a:lnTo>
                  <a:pt x="12823" y="20537"/>
                </a:lnTo>
                <a:lnTo>
                  <a:pt x="12848" y="20464"/>
                </a:lnTo>
                <a:lnTo>
                  <a:pt x="12848" y="20391"/>
                </a:lnTo>
                <a:lnTo>
                  <a:pt x="12750" y="19953"/>
                </a:lnTo>
                <a:lnTo>
                  <a:pt x="12702" y="19491"/>
                </a:lnTo>
                <a:lnTo>
                  <a:pt x="12629" y="19053"/>
                </a:lnTo>
                <a:lnTo>
                  <a:pt x="12556" y="18639"/>
                </a:lnTo>
                <a:lnTo>
                  <a:pt x="12483" y="18323"/>
                </a:lnTo>
                <a:lnTo>
                  <a:pt x="12434" y="18031"/>
                </a:lnTo>
                <a:lnTo>
                  <a:pt x="12361" y="17739"/>
                </a:lnTo>
                <a:lnTo>
                  <a:pt x="12288" y="17593"/>
                </a:lnTo>
                <a:lnTo>
                  <a:pt x="12239" y="17471"/>
                </a:lnTo>
                <a:lnTo>
                  <a:pt x="12191" y="17422"/>
                </a:lnTo>
                <a:lnTo>
                  <a:pt x="12142" y="17398"/>
                </a:lnTo>
                <a:lnTo>
                  <a:pt x="12093" y="17374"/>
                </a:lnTo>
                <a:close/>
              </a:path>
            </a:pathLst>
          </a:cu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" name="Google Shape;427;p38"/>
          <p:cNvSpPr/>
          <p:nvPr/>
        </p:nvSpPr>
        <p:spPr>
          <a:xfrm>
            <a:off x="445235" y="630797"/>
            <a:ext cx="1052391" cy="643569"/>
          </a:xfrm>
          <a:custGeom>
            <a:avLst/>
            <a:gdLst/>
            <a:ahLst/>
            <a:cxnLst/>
            <a:rect l="l" t="t" r="r" b="b"/>
            <a:pathLst>
              <a:path w="19978" h="12216" extrusionOk="0">
                <a:moveTo>
                  <a:pt x="8128" y="560"/>
                </a:moveTo>
                <a:lnTo>
                  <a:pt x="8517" y="609"/>
                </a:lnTo>
                <a:lnTo>
                  <a:pt x="8055" y="925"/>
                </a:lnTo>
                <a:lnTo>
                  <a:pt x="7617" y="1193"/>
                </a:lnTo>
                <a:lnTo>
                  <a:pt x="7422" y="1339"/>
                </a:lnTo>
                <a:lnTo>
                  <a:pt x="7325" y="1436"/>
                </a:lnTo>
                <a:lnTo>
                  <a:pt x="7252" y="1534"/>
                </a:lnTo>
                <a:lnTo>
                  <a:pt x="7252" y="1582"/>
                </a:lnTo>
                <a:lnTo>
                  <a:pt x="7252" y="1655"/>
                </a:lnTo>
                <a:lnTo>
                  <a:pt x="7300" y="1680"/>
                </a:lnTo>
                <a:lnTo>
                  <a:pt x="7349" y="1704"/>
                </a:lnTo>
                <a:lnTo>
                  <a:pt x="7471" y="1704"/>
                </a:lnTo>
                <a:lnTo>
                  <a:pt x="7592" y="1680"/>
                </a:lnTo>
                <a:lnTo>
                  <a:pt x="7836" y="1582"/>
                </a:lnTo>
                <a:lnTo>
                  <a:pt x="8055" y="1436"/>
                </a:lnTo>
                <a:lnTo>
                  <a:pt x="8274" y="1315"/>
                </a:lnTo>
                <a:lnTo>
                  <a:pt x="8711" y="1023"/>
                </a:lnTo>
                <a:lnTo>
                  <a:pt x="9149" y="731"/>
                </a:lnTo>
                <a:lnTo>
                  <a:pt x="9393" y="828"/>
                </a:lnTo>
                <a:lnTo>
                  <a:pt x="9660" y="925"/>
                </a:lnTo>
                <a:lnTo>
                  <a:pt x="9320" y="1071"/>
                </a:lnTo>
                <a:lnTo>
                  <a:pt x="9003" y="1217"/>
                </a:lnTo>
                <a:lnTo>
                  <a:pt x="8736" y="1339"/>
                </a:lnTo>
                <a:lnTo>
                  <a:pt x="8492" y="1509"/>
                </a:lnTo>
                <a:lnTo>
                  <a:pt x="8371" y="1607"/>
                </a:lnTo>
                <a:lnTo>
                  <a:pt x="8274" y="1728"/>
                </a:lnTo>
                <a:lnTo>
                  <a:pt x="8201" y="1850"/>
                </a:lnTo>
                <a:lnTo>
                  <a:pt x="8152" y="1996"/>
                </a:lnTo>
                <a:lnTo>
                  <a:pt x="8152" y="2045"/>
                </a:lnTo>
                <a:lnTo>
                  <a:pt x="8176" y="2045"/>
                </a:lnTo>
                <a:lnTo>
                  <a:pt x="8201" y="2069"/>
                </a:lnTo>
                <a:lnTo>
                  <a:pt x="8225" y="2069"/>
                </a:lnTo>
                <a:lnTo>
                  <a:pt x="8492" y="1947"/>
                </a:lnTo>
                <a:lnTo>
                  <a:pt x="8711" y="1801"/>
                </a:lnTo>
                <a:lnTo>
                  <a:pt x="8955" y="1680"/>
                </a:lnTo>
                <a:lnTo>
                  <a:pt x="9198" y="1558"/>
                </a:lnTo>
                <a:lnTo>
                  <a:pt x="9417" y="1485"/>
                </a:lnTo>
                <a:lnTo>
                  <a:pt x="9660" y="1412"/>
                </a:lnTo>
                <a:lnTo>
                  <a:pt x="9904" y="1339"/>
                </a:lnTo>
                <a:lnTo>
                  <a:pt x="10123" y="1266"/>
                </a:lnTo>
                <a:lnTo>
                  <a:pt x="10463" y="1558"/>
                </a:lnTo>
                <a:lnTo>
                  <a:pt x="10269" y="1582"/>
                </a:lnTo>
                <a:lnTo>
                  <a:pt x="10050" y="1631"/>
                </a:lnTo>
                <a:lnTo>
                  <a:pt x="9660" y="1777"/>
                </a:lnTo>
                <a:lnTo>
                  <a:pt x="9490" y="1874"/>
                </a:lnTo>
                <a:lnTo>
                  <a:pt x="9295" y="1947"/>
                </a:lnTo>
                <a:lnTo>
                  <a:pt x="9101" y="2045"/>
                </a:lnTo>
                <a:lnTo>
                  <a:pt x="8955" y="2191"/>
                </a:lnTo>
                <a:lnTo>
                  <a:pt x="8930" y="2239"/>
                </a:lnTo>
                <a:lnTo>
                  <a:pt x="8930" y="2264"/>
                </a:lnTo>
                <a:lnTo>
                  <a:pt x="8930" y="2337"/>
                </a:lnTo>
                <a:lnTo>
                  <a:pt x="9003" y="2410"/>
                </a:lnTo>
                <a:lnTo>
                  <a:pt x="9076" y="2410"/>
                </a:lnTo>
                <a:lnTo>
                  <a:pt x="9320" y="2361"/>
                </a:lnTo>
                <a:lnTo>
                  <a:pt x="9539" y="2288"/>
                </a:lnTo>
                <a:lnTo>
                  <a:pt x="9977" y="2093"/>
                </a:lnTo>
                <a:lnTo>
                  <a:pt x="10147" y="2045"/>
                </a:lnTo>
                <a:lnTo>
                  <a:pt x="10317" y="1947"/>
                </a:lnTo>
                <a:lnTo>
                  <a:pt x="10463" y="1850"/>
                </a:lnTo>
                <a:lnTo>
                  <a:pt x="10585" y="1704"/>
                </a:lnTo>
                <a:lnTo>
                  <a:pt x="10804" y="1972"/>
                </a:lnTo>
                <a:lnTo>
                  <a:pt x="10390" y="2191"/>
                </a:lnTo>
                <a:lnTo>
                  <a:pt x="10196" y="2288"/>
                </a:lnTo>
                <a:lnTo>
                  <a:pt x="10001" y="2385"/>
                </a:lnTo>
                <a:lnTo>
                  <a:pt x="9904" y="2434"/>
                </a:lnTo>
                <a:lnTo>
                  <a:pt x="9831" y="2507"/>
                </a:lnTo>
                <a:lnTo>
                  <a:pt x="9758" y="2604"/>
                </a:lnTo>
                <a:lnTo>
                  <a:pt x="9709" y="2702"/>
                </a:lnTo>
                <a:lnTo>
                  <a:pt x="9709" y="2726"/>
                </a:lnTo>
                <a:lnTo>
                  <a:pt x="9733" y="2750"/>
                </a:lnTo>
                <a:lnTo>
                  <a:pt x="9782" y="2775"/>
                </a:lnTo>
                <a:lnTo>
                  <a:pt x="10001" y="2775"/>
                </a:lnTo>
                <a:lnTo>
                  <a:pt x="10220" y="2702"/>
                </a:lnTo>
                <a:lnTo>
                  <a:pt x="10634" y="2507"/>
                </a:lnTo>
                <a:lnTo>
                  <a:pt x="10853" y="2434"/>
                </a:lnTo>
                <a:lnTo>
                  <a:pt x="11072" y="2361"/>
                </a:lnTo>
                <a:lnTo>
                  <a:pt x="11096" y="2361"/>
                </a:lnTo>
                <a:lnTo>
                  <a:pt x="11145" y="2458"/>
                </a:lnTo>
                <a:lnTo>
                  <a:pt x="10926" y="2556"/>
                </a:lnTo>
                <a:lnTo>
                  <a:pt x="10707" y="2677"/>
                </a:lnTo>
                <a:lnTo>
                  <a:pt x="10269" y="2945"/>
                </a:lnTo>
                <a:lnTo>
                  <a:pt x="10244" y="2994"/>
                </a:lnTo>
                <a:lnTo>
                  <a:pt x="10244" y="3042"/>
                </a:lnTo>
                <a:lnTo>
                  <a:pt x="10269" y="3067"/>
                </a:lnTo>
                <a:lnTo>
                  <a:pt x="10317" y="3091"/>
                </a:lnTo>
                <a:lnTo>
                  <a:pt x="10561" y="3067"/>
                </a:lnTo>
                <a:lnTo>
                  <a:pt x="10804" y="2994"/>
                </a:lnTo>
                <a:lnTo>
                  <a:pt x="11047" y="2896"/>
                </a:lnTo>
                <a:lnTo>
                  <a:pt x="11291" y="2775"/>
                </a:lnTo>
                <a:lnTo>
                  <a:pt x="11388" y="3091"/>
                </a:lnTo>
                <a:lnTo>
                  <a:pt x="11291" y="3091"/>
                </a:lnTo>
                <a:lnTo>
                  <a:pt x="11218" y="3115"/>
                </a:lnTo>
                <a:lnTo>
                  <a:pt x="11047" y="3164"/>
                </a:lnTo>
                <a:lnTo>
                  <a:pt x="10853" y="3286"/>
                </a:lnTo>
                <a:lnTo>
                  <a:pt x="10780" y="3334"/>
                </a:lnTo>
                <a:lnTo>
                  <a:pt x="10707" y="3432"/>
                </a:lnTo>
                <a:lnTo>
                  <a:pt x="10707" y="3505"/>
                </a:lnTo>
                <a:lnTo>
                  <a:pt x="10731" y="3553"/>
                </a:lnTo>
                <a:lnTo>
                  <a:pt x="10780" y="3602"/>
                </a:lnTo>
                <a:lnTo>
                  <a:pt x="10828" y="3602"/>
                </a:lnTo>
                <a:lnTo>
                  <a:pt x="10999" y="3553"/>
                </a:lnTo>
                <a:lnTo>
                  <a:pt x="11169" y="3505"/>
                </a:lnTo>
                <a:lnTo>
                  <a:pt x="11339" y="3456"/>
                </a:lnTo>
                <a:lnTo>
                  <a:pt x="11412" y="3432"/>
                </a:lnTo>
                <a:lnTo>
                  <a:pt x="11461" y="3383"/>
                </a:lnTo>
                <a:lnTo>
                  <a:pt x="11534" y="3602"/>
                </a:lnTo>
                <a:lnTo>
                  <a:pt x="11461" y="3626"/>
                </a:lnTo>
                <a:lnTo>
                  <a:pt x="11388" y="3675"/>
                </a:lnTo>
                <a:lnTo>
                  <a:pt x="11291" y="3724"/>
                </a:lnTo>
                <a:lnTo>
                  <a:pt x="11193" y="3772"/>
                </a:lnTo>
                <a:lnTo>
                  <a:pt x="11193" y="3821"/>
                </a:lnTo>
                <a:lnTo>
                  <a:pt x="11193" y="3845"/>
                </a:lnTo>
                <a:lnTo>
                  <a:pt x="11291" y="3894"/>
                </a:lnTo>
                <a:lnTo>
                  <a:pt x="11412" y="3943"/>
                </a:lnTo>
                <a:lnTo>
                  <a:pt x="11534" y="3943"/>
                </a:lnTo>
                <a:lnTo>
                  <a:pt x="11631" y="3894"/>
                </a:lnTo>
                <a:lnTo>
                  <a:pt x="11680" y="3967"/>
                </a:lnTo>
                <a:lnTo>
                  <a:pt x="11777" y="4016"/>
                </a:lnTo>
                <a:lnTo>
                  <a:pt x="11850" y="4040"/>
                </a:lnTo>
                <a:lnTo>
                  <a:pt x="11948" y="4040"/>
                </a:lnTo>
                <a:lnTo>
                  <a:pt x="12021" y="4016"/>
                </a:lnTo>
                <a:lnTo>
                  <a:pt x="12094" y="3967"/>
                </a:lnTo>
                <a:lnTo>
                  <a:pt x="12142" y="3894"/>
                </a:lnTo>
                <a:lnTo>
                  <a:pt x="12142" y="3797"/>
                </a:lnTo>
                <a:lnTo>
                  <a:pt x="12069" y="3359"/>
                </a:lnTo>
                <a:lnTo>
                  <a:pt x="11972" y="2945"/>
                </a:lnTo>
                <a:lnTo>
                  <a:pt x="12240" y="2726"/>
                </a:lnTo>
                <a:lnTo>
                  <a:pt x="12507" y="2531"/>
                </a:lnTo>
                <a:lnTo>
                  <a:pt x="12653" y="2458"/>
                </a:lnTo>
                <a:lnTo>
                  <a:pt x="12824" y="2410"/>
                </a:lnTo>
                <a:lnTo>
                  <a:pt x="12994" y="2361"/>
                </a:lnTo>
                <a:lnTo>
                  <a:pt x="13164" y="2337"/>
                </a:lnTo>
                <a:lnTo>
                  <a:pt x="13383" y="2337"/>
                </a:lnTo>
                <a:lnTo>
                  <a:pt x="13627" y="2385"/>
                </a:lnTo>
                <a:lnTo>
                  <a:pt x="13481" y="2458"/>
                </a:lnTo>
                <a:lnTo>
                  <a:pt x="13359" y="2556"/>
                </a:lnTo>
                <a:lnTo>
                  <a:pt x="13262" y="2702"/>
                </a:lnTo>
                <a:lnTo>
                  <a:pt x="13237" y="2775"/>
                </a:lnTo>
                <a:lnTo>
                  <a:pt x="13213" y="2848"/>
                </a:lnTo>
                <a:lnTo>
                  <a:pt x="13213" y="2896"/>
                </a:lnTo>
                <a:lnTo>
                  <a:pt x="13237" y="2921"/>
                </a:lnTo>
                <a:lnTo>
                  <a:pt x="13286" y="2945"/>
                </a:lnTo>
                <a:lnTo>
                  <a:pt x="13310" y="2921"/>
                </a:lnTo>
                <a:lnTo>
                  <a:pt x="13602" y="2750"/>
                </a:lnTo>
                <a:lnTo>
                  <a:pt x="13870" y="2604"/>
                </a:lnTo>
                <a:lnTo>
                  <a:pt x="14065" y="2507"/>
                </a:lnTo>
                <a:lnTo>
                  <a:pt x="14308" y="2629"/>
                </a:lnTo>
                <a:lnTo>
                  <a:pt x="14551" y="2750"/>
                </a:lnTo>
                <a:lnTo>
                  <a:pt x="14405" y="2775"/>
                </a:lnTo>
                <a:lnTo>
                  <a:pt x="14259" y="2823"/>
                </a:lnTo>
                <a:lnTo>
                  <a:pt x="14113" y="2872"/>
                </a:lnTo>
                <a:lnTo>
                  <a:pt x="13967" y="2945"/>
                </a:lnTo>
                <a:lnTo>
                  <a:pt x="13846" y="3018"/>
                </a:lnTo>
                <a:lnTo>
                  <a:pt x="13724" y="3115"/>
                </a:lnTo>
                <a:lnTo>
                  <a:pt x="13627" y="3213"/>
                </a:lnTo>
                <a:lnTo>
                  <a:pt x="13554" y="3310"/>
                </a:lnTo>
                <a:lnTo>
                  <a:pt x="13554" y="3359"/>
                </a:lnTo>
                <a:lnTo>
                  <a:pt x="13554" y="3407"/>
                </a:lnTo>
                <a:lnTo>
                  <a:pt x="13602" y="3456"/>
                </a:lnTo>
                <a:lnTo>
                  <a:pt x="13651" y="3480"/>
                </a:lnTo>
                <a:lnTo>
                  <a:pt x="13797" y="3456"/>
                </a:lnTo>
                <a:lnTo>
                  <a:pt x="13943" y="3407"/>
                </a:lnTo>
                <a:lnTo>
                  <a:pt x="14211" y="3286"/>
                </a:lnTo>
                <a:lnTo>
                  <a:pt x="14381" y="3237"/>
                </a:lnTo>
                <a:lnTo>
                  <a:pt x="14527" y="3188"/>
                </a:lnTo>
                <a:lnTo>
                  <a:pt x="14697" y="3140"/>
                </a:lnTo>
                <a:lnTo>
                  <a:pt x="14843" y="3091"/>
                </a:lnTo>
                <a:lnTo>
                  <a:pt x="14892" y="3067"/>
                </a:lnTo>
                <a:lnTo>
                  <a:pt x="14916" y="3018"/>
                </a:lnTo>
                <a:lnTo>
                  <a:pt x="15038" y="3140"/>
                </a:lnTo>
                <a:lnTo>
                  <a:pt x="14770" y="3213"/>
                </a:lnTo>
                <a:lnTo>
                  <a:pt x="14551" y="3261"/>
                </a:lnTo>
                <a:lnTo>
                  <a:pt x="14332" y="3359"/>
                </a:lnTo>
                <a:lnTo>
                  <a:pt x="14211" y="3432"/>
                </a:lnTo>
                <a:lnTo>
                  <a:pt x="14113" y="3505"/>
                </a:lnTo>
                <a:lnTo>
                  <a:pt x="14040" y="3578"/>
                </a:lnTo>
                <a:lnTo>
                  <a:pt x="13992" y="3675"/>
                </a:lnTo>
                <a:lnTo>
                  <a:pt x="13967" y="3748"/>
                </a:lnTo>
                <a:lnTo>
                  <a:pt x="13992" y="3821"/>
                </a:lnTo>
                <a:lnTo>
                  <a:pt x="14040" y="3845"/>
                </a:lnTo>
                <a:lnTo>
                  <a:pt x="14113" y="3845"/>
                </a:lnTo>
                <a:lnTo>
                  <a:pt x="14551" y="3724"/>
                </a:lnTo>
                <a:lnTo>
                  <a:pt x="14989" y="3602"/>
                </a:lnTo>
                <a:lnTo>
                  <a:pt x="15184" y="3578"/>
                </a:lnTo>
                <a:lnTo>
                  <a:pt x="15379" y="3505"/>
                </a:lnTo>
                <a:lnTo>
                  <a:pt x="15452" y="3602"/>
                </a:lnTo>
                <a:lnTo>
                  <a:pt x="15208" y="3675"/>
                </a:lnTo>
                <a:lnTo>
                  <a:pt x="15014" y="3748"/>
                </a:lnTo>
                <a:lnTo>
                  <a:pt x="14843" y="3845"/>
                </a:lnTo>
                <a:lnTo>
                  <a:pt x="14673" y="3967"/>
                </a:lnTo>
                <a:lnTo>
                  <a:pt x="14503" y="4089"/>
                </a:lnTo>
                <a:lnTo>
                  <a:pt x="14478" y="4113"/>
                </a:lnTo>
                <a:lnTo>
                  <a:pt x="14478" y="4162"/>
                </a:lnTo>
                <a:lnTo>
                  <a:pt x="14503" y="4210"/>
                </a:lnTo>
                <a:lnTo>
                  <a:pt x="14551" y="4259"/>
                </a:lnTo>
                <a:lnTo>
                  <a:pt x="14600" y="4259"/>
                </a:lnTo>
                <a:lnTo>
                  <a:pt x="15452" y="4016"/>
                </a:lnTo>
                <a:lnTo>
                  <a:pt x="15671" y="3967"/>
                </a:lnTo>
                <a:lnTo>
                  <a:pt x="15768" y="4186"/>
                </a:lnTo>
                <a:lnTo>
                  <a:pt x="15549" y="4259"/>
                </a:lnTo>
                <a:lnTo>
                  <a:pt x="15330" y="4332"/>
                </a:lnTo>
                <a:lnTo>
                  <a:pt x="15111" y="4429"/>
                </a:lnTo>
                <a:lnTo>
                  <a:pt x="14916" y="4551"/>
                </a:lnTo>
                <a:lnTo>
                  <a:pt x="14892" y="4600"/>
                </a:lnTo>
                <a:lnTo>
                  <a:pt x="14916" y="4648"/>
                </a:lnTo>
                <a:lnTo>
                  <a:pt x="14941" y="4697"/>
                </a:lnTo>
                <a:lnTo>
                  <a:pt x="15014" y="4697"/>
                </a:lnTo>
                <a:lnTo>
                  <a:pt x="15354" y="4624"/>
                </a:lnTo>
                <a:lnTo>
                  <a:pt x="15719" y="4551"/>
                </a:lnTo>
                <a:lnTo>
                  <a:pt x="15500" y="4648"/>
                </a:lnTo>
                <a:lnTo>
                  <a:pt x="15281" y="4746"/>
                </a:lnTo>
                <a:lnTo>
                  <a:pt x="15257" y="4770"/>
                </a:lnTo>
                <a:lnTo>
                  <a:pt x="15233" y="4819"/>
                </a:lnTo>
                <a:lnTo>
                  <a:pt x="15233" y="4867"/>
                </a:lnTo>
                <a:lnTo>
                  <a:pt x="15281" y="4940"/>
                </a:lnTo>
                <a:lnTo>
                  <a:pt x="15354" y="4940"/>
                </a:lnTo>
                <a:lnTo>
                  <a:pt x="15841" y="4867"/>
                </a:lnTo>
                <a:lnTo>
                  <a:pt x="15841" y="4989"/>
                </a:lnTo>
                <a:lnTo>
                  <a:pt x="15695" y="5013"/>
                </a:lnTo>
                <a:lnTo>
                  <a:pt x="15598" y="5038"/>
                </a:lnTo>
                <a:lnTo>
                  <a:pt x="15525" y="5086"/>
                </a:lnTo>
                <a:lnTo>
                  <a:pt x="15379" y="5208"/>
                </a:lnTo>
                <a:lnTo>
                  <a:pt x="15354" y="5281"/>
                </a:lnTo>
                <a:lnTo>
                  <a:pt x="15379" y="5330"/>
                </a:lnTo>
                <a:lnTo>
                  <a:pt x="15427" y="5378"/>
                </a:lnTo>
                <a:lnTo>
                  <a:pt x="15476" y="5378"/>
                </a:lnTo>
                <a:lnTo>
                  <a:pt x="15622" y="5354"/>
                </a:lnTo>
                <a:lnTo>
                  <a:pt x="15768" y="5378"/>
                </a:lnTo>
                <a:lnTo>
                  <a:pt x="15768" y="5427"/>
                </a:lnTo>
                <a:lnTo>
                  <a:pt x="15768" y="5524"/>
                </a:lnTo>
                <a:lnTo>
                  <a:pt x="15792" y="5622"/>
                </a:lnTo>
                <a:lnTo>
                  <a:pt x="15865" y="5695"/>
                </a:lnTo>
                <a:lnTo>
                  <a:pt x="15938" y="5768"/>
                </a:lnTo>
                <a:lnTo>
                  <a:pt x="16036" y="5792"/>
                </a:lnTo>
                <a:lnTo>
                  <a:pt x="16133" y="5792"/>
                </a:lnTo>
                <a:lnTo>
                  <a:pt x="16206" y="5768"/>
                </a:lnTo>
                <a:lnTo>
                  <a:pt x="16279" y="5695"/>
                </a:lnTo>
                <a:lnTo>
                  <a:pt x="16328" y="5695"/>
                </a:lnTo>
                <a:lnTo>
                  <a:pt x="16619" y="5622"/>
                </a:lnTo>
                <a:lnTo>
                  <a:pt x="16911" y="5597"/>
                </a:lnTo>
                <a:lnTo>
                  <a:pt x="17179" y="5597"/>
                </a:lnTo>
                <a:lnTo>
                  <a:pt x="17422" y="5646"/>
                </a:lnTo>
                <a:lnTo>
                  <a:pt x="17276" y="5695"/>
                </a:lnTo>
                <a:lnTo>
                  <a:pt x="17106" y="5768"/>
                </a:lnTo>
                <a:lnTo>
                  <a:pt x="16936" y="5865"/>
                </a:lnTo>
                <a:lnTo>
                  <a:pt x="16814" y="5987"/>
                </a:lnTo>
                <a:lnTo>
                  <a:pt x="16765" y="6060"/>
                </a:lnTo>
                <a:lnTo>
                  <a:pt x="16717" y="6133"/>
                </a:lnTo>
                <a:lnTo>
                  <a:pt x="16717" y="6206"/>
                </a:lnTo>
                <a:lnTo>
                  <a:pt x="16765" y="6279"/>
                </a:lnTo>
                <a:lnTo>
                  <a:pt x="16838" y="6303"/>
                </a:lnTo>
                <a:lnTo>
                  <a:pt x="16911" y="6279"/>
                </a:lnTo>
                <a:lnTo>
                  <a:pt x="17179" y="6157"/>
                </a:lnTo>
                <a:lnTo>
                  <a:pt x="17447" y="6060"/>
                </a:lnTo>
                <a:lnTo>
                  <a:pt x="17739" y="6011"/>
                </a:lnTo>
                <a:lnTo>
                  <a:pt x="17909" y="5962"/>
                </a:lnTo>
                <a:lnTo>
                  <a:pt x="18031" y="5914"/>
                </a:lnTo>
                <a:lnTo>
                  <a:pt x="18298" y="6133"/>
                </a:lnTo>
                <a:lnTo>
                  <a:pt x="18152" y="6181"/>
                </a:lnTo>
                <a:lnTo>
                  <a:pt x="17933" y="6254"/>
                </a:lnTo>
                <a:lnTo>
                  <a:pt x="17739" y="6352"/>
                </a:lnTo>
                <a:lnTo>
                  <a:pt x="17544" y="6473"/>
                </a:lnTo>
                <a:lnTo>
                  <a:pt x="17349" y="6595"/>
                </a:lnTo>
                <a:lnTo>
                  <a:pt x="17325" y="6668"/>
                </a:lnTo>
                <a:lnTo>
                  <a:pt x="17325" y="6741"/>
                </a:lnTo>
                <a:lnTo>
                  <a:pt x="17374" y="6790"/>
                </a:lnTo>
                <a:lnTo>
                  <a:pt x="17422" y="6814"/>
                </a:lnTo>
                <a:lnTo>
                  <a:pt x="17641" y="6765"/>
                </a:lnTo>
                <a:lnTo>
                  <a:pt x="17860" y="6717"/>
                </a:lnTo>
                <a:lnTo>
                  <a:pt x="18274" y="6595"/>
                </a:lnTo>
                <a:lnTo>
                  <a:pt x="18639" y="6473"/>
                </a:lnTo>
                <a:lnTo>
                  <a:pt x="18761" y="6644"/>
                </a:lnTo>
                <a:lnTo>
                  <a:pt x="18493" y="6717"/>
                </a:lnTo>
                <a:lnTo>
                  <a:pt x="18250" y="6814"/>
                </a:lnTo>
                <a:lnTo>
                  <a:pt x="18006" y="6960"/>
                </a:lnTo>
                <a:lnTo>
                  <a:pt x="17812" y="7130"/>
                </a:lnTo>
                <a:lnTo>
                  <a:pt x="17787" y="7155"/>
                </a:lnTo>
                <a:lnTo>
                  <a:pt x="17787" y="7179"/>
                </a:lnTo>
                <a:lnTo>
                  <a:pt x="17812" y="7252"/>
                </a:lnTo>
                <a:lnTo>
                  <a:pt x="17860" y="7276"/>
                </a:lnTo>
                <a:lnTo>
                  <a:pt x="17933" y="7276"/>
                </a:lnTo>
                <a:lnTo>
                  <a:pt x="18177" y="7179"/>
                </a:lnTo>
                <a:lnTo>
                  <a:pt x="18444" y="7130"/>
                </a:lnTo>
                <a:lnTo>
                  <a:pt x="18955" y="7033"/>
                </a:lnTo>
                <a:lnTo>
                  <a:pt x="19004" y="7106"/>
                </a:lnTo>
                <a:lnTo>
                  <a:pt x="18785" y="7155"/>
                </a:lnTo>
                <a:lnTo>
                  <a:pt x="18566" y="7203"/>
                </a:lnTo>
                <a:lnTo>
                  <a:pt x="18371" y="7301"/>
                </a:lnTo>
                <a:lnTo>
                  <a:pt x="18177" y="7398"/>
                </a:lnTo>
                <a:lnTo>
                  <a:pt x="18177" y="7447"/>
                </a:lnTo>
                <a:lnTo>
                  <a:pt x="18177" y="7471"/>
                </a:lnTo>
                <a:lnTo>
                  <a:pt x="18201" y="7471"/>
                </a:lnTo>
                <a:lnTo>
                  <a:pt x="18396" y="7495"/>
                </a:lnTo>
                <a:lnTo>
                  <a:pt x="18590" y="7495"/>
                </a:lnTo>
                <a:lnTo>
                  <a:pt x="18955" y="7447"/>
                </a:lnTo>
                <a:lnTo>
                  <a:pt x="19126" y="7422"/>
                </a:lnTo>
                <a:lnTo>
                  <a:pt x="19174" y="7544"/>
                </a:lnTo>
                <a:lnTo>
                  <a:pt x="18980" y="7568"/>
                </a:lnTo>
                <a:lnTo>
                  <a:pt x="18761" y="7617"/>
                </a:lnTo>
                <a:lnTo>
                  <a:pt x="18444" y="7714"/>
                </a:lnTo>
                <a:lnTo>
                  <a:pt x="18396" y="7763"/>
                </a:lnTo>
                <a:lnTo>
                  <a:pt x="18371" y="7836"/>
                </a:lnTo>
                <a:lnTo>
                  <a:pt x="18371" y="7909"/>
                </a:lnTo>
                <a:lnTo>
                  <a:pt x="18396" y="7933"/>
                </a:lnTo>
                <a:lnTo>
                  <a:pt x="18444" y="7957"/>
                </a:lnTo>
                <a:lnTo>
                  <a:pt x="18809" y="7982"/>
                </a:lnTo>
                <a:lnTo>
                  <a:pt x="19296" y="7982"/>
                </a:lnTo>
                <a:lnTo>
                  <a:pt x="19320" y="8201"/>
                </a:lnTo>
                <a:lnTo>
                  <a:pt x="19272" y="8201"/>
                </a:lnTo>
                <a:lnTo>
                  <a:pt x="19101" y="8176"/>
                </a:lnTo>
                <a:lnTo>
                  <a:pt x="18907" y="8201"/>
                </a:lnTo>
                <a:lnTo>
                  <a:pt x="18736" y="8225"/>
                </a:lnTo>
                <a:lnTo>
                  <a:pt x="18566" y="8274"/>
                </a:lnTo>
                <a:lnTo>
                  <a:pt x="18542" y="8298"/>
                </a:lnTo>
                <a:lnTo>
                  <a:pt x="18517" y="8322"/>
                </a:lnTo>
                <a:lnTo>
                  <a:pt x="18493" y="8420"/>
                </a:lnTo>
                <a:lnTo>
                  <a:pt x="18542" y="8468"/>
                </a:lnTo>
                <a:lnTo>
                  <a:pt x="18566" y="8493"/>
                </a:lnTo>
                <a:lnTo>
                  <a:pt x="18907" y="8493"/>
                </a:lnTo>
                <a:lnTo>
                  <a:pt x="19223" y="8517"/>
                </a:lnTo>
                <a:lnTo>
                  <a:pt x="19345" y="8541"/>
                </a:lnTo>
                <a:lnTo>
                  <a:pt x="19345" y="8833"/>
                </a:lnTo>
                <a:lnTo>
                  <a:pt x="19199" y="8785"/>
                </a:lnTo>
                <a:lnTo>
                  <a:pt x="18882" y="8785"/>
                </a:lnTo>
                <a:lnTo>
                  <a:pt x="18736" y="8809"/>
                </a:lnTo>
                <a:lnTo>
                  <a:pt x="18688" y="8833"/>
                </a:lnTo>
                <a:lnTo>
                  <a:pt x="18663" y="8858"/>
                </a:lnTo>
                <a:lnTo>
                  <a:pt x="18663" y="8931"/>
                </a:lnTo>
                <a:lnTo>
                  <a:pt x="18688" y="9004"/>
                </a:lnTo>
                <a:lnTo>
                  <a:pt x="18712" y="9004"/>
                </a:lnTo>
                <a:lnTo>
                  <a:pt x="18761" y="9028"/>
                </a:lnTo>
                <a:lnTo>
                  <a:pt x="18882" y="9028"/>
                </a:lnTo>
                <a:lnTo>
                  <a:pt x="19028" y="9077"/>
                </a:lnTo>
                <a:lnTo>
                  <a:pt x="19150" y="9125"/>
                </a:lnTo>
                <a:lnTo>
                  <a:pt x="19296" y="9174"/>
                </a:lnTo>
                <a:lnTo>
                  <a:pt x="19199" y="9466"/>
                </a:lnTo>
                <a:lnTo>
                  <a:pt x="18980" y="9417"/>
                </a:lnTo>
                <a:lnTo>
                  <a:pt x="18736" y="9417"/>
                </a:lnTo>
                <a:lnTo>
                  <a:pt x="18688" y="9442"/>
                </a:lnTo>
                <a:lnTo>
                  <a:pt x="18663" y="9466"/>
                </a:lnTo>
                <a:lnTo>
                  <a:pt x="18663" y="9515"/>
                </a:lnTo>
                <a:lnTo>
                  <a:pt x="18663" y="9563"/>
                </a:lnTo>
                <a:lnTo>
                  <a:pt x="18663" y="9612"/>
                </a:lnTo>
                <a:lnTo>
                  <a:pt x="18712" y="9636"/>
                </a:lnTo>
                <a:lnTo>
                  <a:pt x="18736" y="9661"/>
                </a:lnTo>
                <a:lnTo>
                  <a:pt x="18907" y="9709"/>
                </a:lnTo>
                <a:lnTo>
                  <a:pt x="19053" y="9758"/>
                </a:lnTo>
                <a:lnTo>
                  <a:pt x="18955" y="9928"/>
                </a:lnTo>
                <a:lnTo>
                  <a:pt x="18834" y="10099"/>
                </a:lnTo>
                <a:lnTo>
                  <a:pt x="18663" y="10074"/>
                </a:lnTo>
                <a:lnTo>
                  <a:pt x="18444" y="10074"/>
                </a:lnTo>
                <a:lnTo>
                  <a:pt x="18420" y="10099"/>
                </a:lnTo>
                <a:lnTo>
                  <a:pt x="18396" y="10172"/>
                </a:lnTo>
                <a:lnTo>
                  <a:pt x="18420" y="10220"/>
                </a:lnTo>
                <a:lnTo>
                  <a:pt x="18444" y="10245"/>
                </a:lnTo>
                <a:lnTo>
                  <a:pt x="18493" y="10245"/>
                </a:lnTo>
                <a:lnTo>
                  <a:pt x="18663" y="10269"/>
                </a:lnTo>
                <a:lnTo>
                  <a:pt x="18542" y="10391"/>
                </a:lnTo>
                <a:lnTo>
                  <a:pt x="18371" y="10512"/>
                </a:lnTo>
                <a:lnTo>
                  <a:pt x="18274" y="10464"/>
                </a:lnTo>
                <a:lnTo>
                  <a:pt x="18225" y="10439"/>
                </a:lnTo>
                <a:lnTo>
                  <a:pt x="18152" y="10439"/>
                </a:lnTo>
                <a:lnTo>
                  <a:pt x="18104" y="10488"/>
                </a:lnTo>
                <a:lnTo>
                  <a:pt x="18079" y="10537"/>
                </a:lnTo>
                <a:lnTo>
                  <a:pt x="18079" y="10610"/>
                </a:lnTo>
                <a:lnTo>
                  <a:pt x="18104" y="10658"/>
                </a:lnTo>
                <a:lnTo>
                  <a:pt x="17739" y="10829"/>
                </a:lnTo>
                <a:lnTo>
                  <a:pt x="17349" y="10950"/>
                </a:lnTo>
                <a:lnTo>
                  <a:pt x="16960" y="11023"/>
                </a:lnTo>
                <a:lnTo>
                  <a:pt x="16546" y="11096"/>
                </a:lnTo>
                <a:lnTo>
                  <a:pt x="16133" y="11121"/>
                </a:lnTo>
                <a:lnTo>
                  <a:pt x="15719" y="11145"/>
                </a:lnTo>
                <a:lnTo>
                  <a:pt x="14916" y="11169"/>
                </a:lnTo>
                <a:lnTo>
                  <a:pt x="13140" y="11194"/>
                </a:lnTo>
                <a:lnTo>
                  <a:pt x="12264" y="11242"/>
                </a:lnTo>
                <a:lnTo>
                  <a:pt x="11364" y="11340"/>
                </a:lnTo>
                <a:lnTo>
                  <a:pt x="10244" y="11461"/>
                </a:lnTo>
                <a:lnTo>
                  <a:pt x="9125" y="11559"/>
                </a:lnTo>
                <a:lnTo>
                  <a:pt x="8565" y="11583"/>
                </a:lnTo>
                <a:lnTo>
                  <a:pt x="8006" y="11583"/>
                </a:lnTo>
                <a:lnTo>
                  <a:pt x="7446" y="11559"/>
                </a:lnTo>
                <a:lnTo>
                  <a:pt x="6862" y="11510"/>
                </a:lnTo>
                <a:lnTo>
                  <a:pt x="5086" y="11364"/>
                </a:lnTo>
                <a:lnTo>
                  <a:pt x="4210" y="11242"/>
                </a:lnTo>
                <a:lnTo>
                  <a:pt x="3772" y="11169"/>
                </a:lnTo>
                <a:lnTo>
                  <a:pt x="3334" y="11072"/>
                </a:lnTo>
                <a:lnTo>
                  <a:pt x="2993" y="10999"/>
                </a:lnTo>
                <a:lnTo>
                  <a:pt x="2653" y="10877"/>
                </a:lnTo>
                <a:lnTo>
                  <a:pt x="2336" y="10756"/>
                </a:lnTo>
                <a:lnTo>
                  <a:pt x="2020" y="10610"/>
                </a:lnTo>
                <a:lnTo>
                  <a:pt x="1704" y="10439"/>
                </a:lnTo>
                <a:lnTo>
                  <a:pt x="1436" y="10245"/>
                </a:lnTo>
                <a:lnTo>
                  <a:pt x="1168" y="10001"/>
                </a:lnTo>
                <a:lnTo>
                  <a:pt x="949" y="9734"/>
                </a:lnTo>
                <a:lnTo>
                  <a:pt x="852" y="9588"/>
                </a:lnTo>
                <a:lnTo>
                  <a:pt x="779" y="9417"/>
                </a:lnTo>
                <a:lnTo>
                  <a:pt x="706" y="9271"/>
                </a:lnTo>
                <a:lnTo>
                  <a:pt x="657" y="9101"/>
                </a:lnTo>
                <a:lnTo>
                  <a:pt x="633" y="8931"/>
                </a:lnTo>
                <a:lnTo>
                  <a:pt x="609" y="8760"/>
                </a:lnTo>
                <a:lnTo>
                  <a:pt x="633" y="8420"/>
                </a:lnTo>
                <a:lnTo>
                  <a:pt x="682" y="8103"/>
                </a:lnTo>
                <a:lnTo>
                  <a:pt x="803" y="7763"/>
                </a:lnTo>
                <a:lnTo>
                  <a:pt x="949" y="7447"/>
                </a:lnTo>
                <a:lnTo>
                  <a:pt x="1120" y="7155"/>
                </a:lnTo>
                <a:lnTo>
                  <a:pt x="1387" y="6814"/>
                </a:lnTo>
                <a:lnTo>
                  <a:pt x="1679" y="6498"/>
                </a:lnTo>
                <a:lnTo>
                  <a:pt x="1996" y="6230"/>
                </a:lnTo>
                <a:lnTo>
                  <a:pt x="2336" y="5962"/>
                </a:lnTo>
                <a:lnTo>
                  <a:pt x="2336" y="5962"/>
                </a:lnTo>
                <a:lnTo>
                  <a:pt x="2117" y="6279"/>
                </a:lnTo>
                <a:lnTo>
                  <a:pt x="1898" y="6571"/>
                </a:lnTo>
                <a:lnTo>
                  <a:pt x="1874" y="6644"/>
                </a:lnTo>
                <a:lnTo>
                  <a:pt x="1898" y="6717"/>
                </a:lnTo>
                <a:lnTo>
                  <a:pt x="1947" y="6765"/>
                </a:lnTo>
                <a:lnTo>
                  <a:pt x="2044" y="6765"/>
                </a:lnTo>
                <a:lnTo>
                  <a:pt x="2117" y="6741"/>
                </a:lnTo>
                <a:lnTo>
                  <a:pt x="2190" y="6692"/>
                </a:lnTo>
                <a:lnTo>
                  <a:pt x="2336" y="6595"/>
                </a:lnTo>
                <a:lnTo>
                  <a:pt x="2458" y="6449"/>
                </a:lnTo>
                <a:lnTo>
                  <a:pt x="2555" y="6303"/>
                </a:lnTo>
                <a:lnTo>
                  <a:pt x="2847" y="5987"/>
                </a:lnTo>
                <a:lnTo>
                  <a:pt x="3164" y="5695"/>
                </a:lnTo>
                <a:lnTo>
                  <a:pt x="3188" y="5646"/>
                </a:lnTo>
                <a:lnTo>
                  <a:pt x="3212" y="5646"/>
                </a:lnTo>
                <a:lnTo>
                  <a:pt x="3091" y="5792"/>
                </a:lnTo>
                <a:lnTo>
                  <a:pt x="2847" y="6133"/>
                </a:lnTo>
                <a:lnTo>
                  <a:pt x="2774" y="6303"/>
                </a:lnTo>
                <a:lnTo>
                  <a:pt x="2677" y="6498"/>
                </a:lnTo>
                <a:lnTo>
                  <a:pt x="2677" y="6546"/>
                </a:lnTo>
                <a:lnTo>
                  <a:pt x="2726" y="6546"/>
                </a:lnTo>
                <a:lnTo>
                  <a:pt x="2896" y="6449"/>
                </a:lnTo>
                <a:lnTo>
                  <a:pt x="3066" y="6327"/>
                </a:lnTo>
                <a:lnTo>
                  <a:pt x="3212" y="6206"/>
                </a:lnTo>
                <a:lnTo>
                  <a:pt x="3334" y="6035"/>
                </a:lnTo>
                <a:lnTo>
                  <a:pt x="3480" y="5889"/>
                </a:lnTo>
                <a:lnTo>
                  <a:pt x="3626" y="5695"/>
                </a:lnTo>
                <a:lnTo>
                  <a:pt x="3650" y="5719"/>
                </a:lnTo>
                <a:lnTo>
                  <a:pt x="3699" y="5816"/>
                </a:lnTo>
                <a:lnTo>
                  <a:pt x="3577" y="5938"/>
                </a:lnTo>
                <a:lnTo>
                  <a:pt x="3456" y="6108"/>
                </a:lnTo>
                <a:lnTo>
                  <a:pt x="3407" y="6230"/>
                </a:lnTo>
                <a:lnTo>
                  <a:pt x="3407" y="6327"/>
                </a:lnTo>
                <a:lnTo>
                  <a:pt x="3407" y="6352"/>
                </a:lnTo>
                <a:lnTo>
                  <a:pt x="3456" y="6376"/>
                </a:lnTo>
                <a:lnTo>
                  <a:pt x="3529" y="6376"/>
                </a:lnTo>
                <a:lnTo>
                  <a:pt x="3626" y="6327"/>
                </a:lnTo>
                <a:lnTo>
                  <a:pt x="3772" y="6206"/>
                </a:lnTo>
                <a:lnTo>
                  <a:pt x="3869" y="6108"/>
                </a:lnTo>
                <a:lnTo>
                  <a:pt x="3967" y="6157"/>
                </a:lnTo>
                <a:lnTo>
                  <a:pt x="4064" y="6181"/>
                </a:lnTo>
                <a:lnTo>
                  <a:pt x="4186" y="6157"/>
                </a:lnTo>
                <a:lnTo>
                  <a:pt x="4283" y="6084"/>
                </a:lnTo>
                <a:lnTo>
                  <a:pt x="4307" y="6035"/>
                </a:lnTo>
                <a:lnTo>
                  <a:pt x="4307" y="5987"/>
                </a:lnTo>
                <a:lnTo>
                  <a:pt x="4137" y="5719"/>
                </a:lnTo>
                <a:lnTo>
                  <a:pt x="4015" y="5403"/>
                </a:lnTo>
                <a:lnTo>
                  <a:pt x="3918" y="5062"/>
                </a:lnTo>
                <a:lnTo>
                  <a:pt x="3845" y="4697"/>
                </a:lnTo>
                <a:lnTo>
                  <a:pt x="3821" y="4356"/>
                </a:lnTo>
                <a:lnTo>
                  <a:pt x="3821" y="3991"/>
                </a:lnTo>
                <a:lnTo>
                  <a:pt x="3845" y="3651"/>
                </a:lnTo>
                <a:lnTo>
                  <a:pt x="3894" y="3334"/>
                </a:lnTo>
                <a:lnTo>
                  <a:pt x="3942" y="3115"/>
                </a:lnTo>
                <a:lnTo>
                  <a:pt x="4015" y="2896"/>
                </a:lnTo>
                <a:lnTo>
                  <a:pt x="4113" y="2677"/>
                </a:lnTo>
                <a:lnTo>
                  <a:pt x="4210" y="2483"/>
                </a:lnTo>
                <a:lnTo>
                  <a:pt x="4332" y="2288"/>
                </a:lnTo>
                <a:lnTo>
                  <a:pt x="4478" y="2093"/>
                </a:lnTo>
                <a:lnTo>
                  <a:pt x="4599" y="1923"/>
                </a:lnTo>
                <a:lnTo>
                  <a:pt x="4770" y="1753"/>
                </a:lnTo>
                <a:lnTo>
                  <a:pt x="5110" y="1461"/>
                </a:lnTo>
                <a:lnTo>
                  <a:pt x="5475" y="1193"/>
                </a:lnTo>
                <a:lnTo>
                  <a:pt x="5865" y="974"/>
                </a:lnTo>
                <a:lnTo>
                  <a:pt x="6303" y="828"/>
                </a:lnTo>
                <a:lnTo>
                  <a:pt x="6716" y="706"/>
                </a:lnTo>
                <a:lnTo>
                  <a:pt x="7179" y="633"/>
                </a:lnTo>
                <a:lnTo>
                  <a:pt x="7008" y="731"/>
                </a:lnTo>
                <a:lnTo>
                  <a:pt x="6789" y="852"/>
                </a:lnTo>
                <a:lnTo>
                  <a:pt x="6546" y="998"/>
                </a:lnTo>
                <a:lnTo>
                  <a:pt x="6424" y="1071"/>
                </a:lnTo>
                <a:lnTo>
                  <a:pt x="6327" y="1169"/>
                </a:lnTo>
                <a:lnTo>
                  <a:pt x="6278" y="1266"/>
                </a:lnTo>
                <a:lnTo>
                  <a:pt x="6230" y="1363"/>
                </a:lnTo>
                <a:lnTo>
                  <a:pt x="6254" y="1412"/>
                </a:lnTo>
                <a:lnTo>
                  <a:pt x="6303" y="1461"/>
                </a:lnTo>
                <a:lnTo>
                  <a:pt x="6400" y="1485"/>
                </a:lnTo>
                <a:lnTo>
                  <a:pt x="6522" y="1461"/>
                </a:lnTo>
                <a:lnTo>
                  <a:pt x="6643" y="1436"/>
                </a:lnTo>
                <a:lnTo>
                  <a:pt x="6765" y="1363"/>
                </a:lnTo>
                <a:lnTo>
                  <a:pt x="7033" y="1217"/>
                </a:lnTo>
                <a:lnTo>
                  <a:pt x="7203" y="1096"/>
                </a:lnTo>
                <a:lnTo>
                  <a:pt x="7811" y="779"/>
                </a:lnTo>
                <a:lnTo>
                  <a:pt x="7982" y="682"/>
                </a:lnTo>
                <a:lnTo>
                  <a:pt x="8055" y="633"/>
                </a:lnTo>
                <a:lnTo>
                  <a:pt x="8128" y="560"/>
                </a:lnTo>
                <a:close/>
                <a:moveTo>
                  <a:pt x="7933" y="1"/>
                </a:moveTo>
                <a:lnTo>
                  <a:pt x="7349" y="49"/>
                </a:lnTo>
                <a:lnTo>
                  <a:pt x="6789" y="147"/>
                </a:lnTo>
                <a:lnTo>
                  <a:pt x="6254" y="268"/>
                </a:lnTo>
                <a:lnTo>
                  <a:pt x="5767" y="439"/>
                </a:lnTo>
                <a:lnTo>
                  <a:pt x="5524" y="536"/>
                </a:lnTo>
                <a:lnTo>
                  <a:pt x="5281" y="658"/>
                </a:lnTo>
                <a:lnTo>
                  <a:pt x="5062" y="804"/>
                </a:lnTo>
                <a:lnTo>
                  <a:pt x="4843" y="950"/>
                </a:lnTo>
                <a:lnTo>
                  <a:pt x="4624" y="1120"/>
                </a:lnTo>
                <a:lnTo>
                  <a:pt x="4429" y="1315"/>
                </a:lnTo>
                <a:lnTo>
                  <a:pt x="4259" y="1509"/>
                </a:lnTo>
                <a:lnTo>
                  <a:pt x="4088" y="1728"/>
                </a:lnTo>
                <a:lnTo>
                  <a:pt x="3942" y="1947"/>
                </a:lnTo>
                <a:lnTo>
                  <a:pt x="3796" y="2166"/>
                </a:lnTo>
                <a:lnTo>
                  <a:pt x="3675" y="2410"/>
                </a:lnTo>
                <a:lnTo>
                  <a:pt x="3577" y="2653"/>
                </a:lnTo>
                <a:lnTo>
                  <a:pt x="3480" y="2896"/>
                </a:lnTo>
                <a:lnTo>
                  <a:pt x="3407" y="3164"/>
                </a:lnTo>
                <a:lnTo>
                  <a:pt x="3358" y="3407"/>
                </a:lnTo>
                <a:lnTo>
                  <a:pt x="3310" y="3675"/>
                </a:lnTo>
                <a:lnTo>
                  <a:pt x="3310" y="3870"/>
                </a:lnTo>
                <a:lnTo>
                  <a:pt x="3334" y="4210"/>
                </a:lnTo>
                <a:lnTo>
                  <a:pt x="3383" y="4624"/>
                </a:lnTo>
                <a:lnTo>
                  <a:pt x="3480" y="5086"/>
                </a:lnTo>
                <a:lnTo>
                  <a:pt x="3285" y="5086"/>
                </a:lnTo>
                <a:lnTo>
                  <a:pt x="3115" y="5111"/>
                </a:lnTo>
                <a:lnTo>
                  <a:pt x="2726" y="5184"/>
                </a:lnTo>
                <a:lnTo>
                  <a:pt x="2409" y="5305"/>
                </a:lnTo>
                <a:lnTo>
                  <a:pt x="2166" y="5427"/>
                </a:lnTo>
                <a:lnTo>
                  <a:pt x="1825" y="5622"/>
                </a:lnTo>
                <a:lnTo>
                  <a:pt x="1485" y="5889"/>
                </a:lnTo>
                <a:lnTo>
                  <a:pt x="1193" y="6157"/>
                </a:lnTo>
                <a:lnTo>
                  <a:pt x="901" y="6473"/>
                </a:lnTo>
                <a:lnTo>
                  <a:pt x="657" y="6814"/>
                </a:lnTo>
                <a:lnTo>
                  <a:pt x="439" y="7179"/>
                </a:lnTo>
                <a:lnTo>
                  <a:pt x="268" y="7544"/>
                </a:lnTo>
                <a:lnTo>
                  <a:pt x="122" y="7909"/>
                </a:lnTo>
                <a:lnTo>
                  <a:pt x="25" y="8274"/>
                </a:lnTo>
                <a:lnTo>
                  <a:pt x="1" y="8614"/>
                </a:lnTo>
                <a:lnTo>
                  <a:pt x="1" y="8931"/>
                </a:lnTo>
                <a:lnTo>
                  <a:pt x="74" y="9247"/>
                </a:lnTo>
                <a:lnTo>
                  <a:pt x="171" y="9539"/>
                </a:lnTo>
                <a:lnTo>
                  <a:pt x="293" y="9807"/>
                </a:lnTo>
                <a:lnTo>
                  <a:pt x="487" y="10074"/>
                </a:lnTo>
                <a:lnTo>
                  <a:pt x="682" y="10318"/>
                </a:lnTo>
                <a:lnTo>
                  <a:pt x="925" y="10561"/>
                </a:lnTo>
                <a:lnTo>
                  <a:pt x="1168" y="10756"/>
                </a:lnTo>
                <a:lnTo>
                  <a:pt x="1436" y="10950"/>
                </a:lnTo>
                <a:lnTo>
                  <a:pt x="1728" y="11121"/>
                </a:lnTo>
                <a:lnTo>
                  <a:pt x="2020" y="11267"/>
                </a:lnTo>
                <a:lnTo>
                  <a:pt x="2336" y="11413"/>
                </a:lnTo>
                <a:lnTo>
                  <a:pt x="2628" y="11534"/>
                </a:lnTo>
                <a:lnTo>
                  <a:pt x="2945" y="11632"/>
                </a:lnTo>
                <a:lnTo>
                  <a:pt x="3334" y="11729"/>
                </a:lnTo>
                <a:lnTo>
                  <a:pt x="3723" y="11802"/>
                </a:lnTo>
                <a:lnTo>
                  <a:pt x="4526" y="11924"/>
                </a:lnTo>
                <a:lnTo>
                  <a:pt x="6132" y="12070"/>
                </a:lnTo>
                <a:lnTo>
                  <a:pt x="7276" y="12167"/>
                </a:lnTo>
                <a:lnTo>
                  <a:pt x="7836" y="12191"/>
                </a:lnTo>
                <a:lnTo>
                  <a:pt x="8395" y="12216"/>
                </a:lnTo>
                <a:lnTo>
                  <a:pt x="8955" y="12191"/>
                </a:lnTo>
                <a:lnTo>
                  <a:pt x="9514" y="12167"/>
                </a:lnTo>
                <a:lnTo>
                  <a:pt x="10098" y="12118"/>
                </a:lnTo>
                <a:lnTo>
                  <a:pt x="10658" y="12070"/>
                </a:lnTo>
                <a:lnTo>
                  <a:pt x="11583" y="11948"/>
                </a:lnTo>
                <a:lnTo>
                  <a:pt x="12507" y="11875"/>
                </a:lnTo>
                <a:lnTo>
                  <a:pt x="13432" y="11826"/>
                </a:lnTo>
                <a:lnTo>
                  <a:pt x="14357" y="11802"/>
                </a:lnTo>
                <a:lnTo>
                  <a:pt x="15208" y="11802"/>
                </a:lnTo>
                <a:lnTo>
                  <a:pt x="16060" y="11753"/>
                </a:lnTo>
                <a:lnTo>
                  <a:pt x="16498" y="11729"/>
                </a:lnTo>
                <a:lnTo>
                  <a:pt x="16911" y="11656"/>
                </a:lnTo>
                <a:lnTo>
                  <a:pt x="17325" y="11583"/>
                </a:lnTo>
                <a:lnTo>
                  <a:pt x="17739" y="11486"/>
                </a:lnTo>
                <a:lnTo>
                  <a:pt x="18079" y="11364"/>
                </a:lnTo>
                <a:lnTo>
                  <a:pt x="18396" y="11218"/>
                </a:lnTo>
                <a:lnTo>
                  <a:pt x="18688" y="11048"/>
                </a:lnTo>
                <a:lnTo>
                  <a:pt x="18931" y="10853"/>
                </a:lnTo>
                <a:lnTo>
                  <a:pt x="19174" y="10634"/>
                </a:lnTo>
                <a:lnTo>
                  <a:pt x="19369" y="10415"/>
                </a:lnTo>
                <a:lnTo>
                  <a:pt x="19539" y="10147"/>
                </a:lnTo>
                <a:lnTo>
                  <a:pt x="19685" y="9880"/>
                </a:lnTo>
                <a:lnTo>
                  <a:pt x="19807" y="9588"/>
                </a:lnTo>
                <a:lnTo>
                  <a:pt x="19904" y="9296"/>
                </a:lnTo>
                <a:lnTo>
                  <a:pt x="19953" y="8979"/>
                </a:lnTo>
                <a:lnTo>
                  <a:pt x="19977" y="8663"/>
                </a:lnTo>
                <a:lnTo>
                  <a:pt x="19977" y="8322"/>
                </a:lnTo>
                <a:lnTo>
                  <a:pt x="19953" y="8006"/>
                </a:lnTo>
                <a:lnTo>
                  <a:pt x="19880" y="7665"/>
                </a:lnTo>
                <a:lnTo>
                  <a:pt x="19783" y="7325"/>
                </a:lnTo>
                <a:lnTo>
                  <a:pt x="19710" y="7057"/>
                </a:lnTo>
                <a:lnTo>
                  <a:pt x="19588" y="6790"/>
                </a:lnTo>
                <a:lnTo>
                  <a:pt x="19442" y="6546"/>
                </a:lnTo>
                <a:lnTo>
                  <a:pt x="19296" y="6303"/>
                </a:lnTo>
                <a:lnTo>
                  <a:pt x="19126" y="6060"/>
                </a:lnTo>
                <a:lnTo>
                  <a:pt x="18955" y="5865"/>
                </a:lnTo>
                <a:lnTo>
                  <a:pt x="18761" y="5670"/>
                </a:lnTo>
                <a:lnTo>
                  <a:pt x="18542" y="5476"/>
                </a:lnTo>
                <a:lnTo>
                  <a:pt x="18323" y="5330"/>
                </a:lnTo>
                <a:lnTo>
                  <a:pt x="18104" y="5208"/>
                </a:lnTo>
                <a:lnTo>
                  <a:pt x="17860" y="5086"/>
                </a:lnTo>
                <a:lnTo>
                  <a:pt x="17593" y="5013"/>
                </a:lnTo>
                <a:lnTo>
                  <a:pt x="17325" y="4965"/>
                </a:lnTo>
                <a:lnTo>
                  <a:pt x="17057" y="4940"/>
                </a:lnTo>
                <a:lnTo>
                  <a:pt x="16790" y="4965"/>
                </a:lnTo>
                <a:lnTo>
                  <a:pt x="16522" y="5013"/>
                </a:lnTo>
                <a:lnTo>
                  <a:pt x="16522" y="4794"/>
                </a:lnTo>
                <a:lnTo>
                  <a:pt x="16522" y="4600"/>
                </a:lnTo>
                <a:lnTo>
                  <a:pt x="16473" y="4381"/>
                </a:lnTo>
                <a:lnTo>
                  <a:pt x="16425" y="4186"/>
                </a:lnTo>
                <a:lnTo>
                  <a:pt x="16352" y="3991"/>
                </a:lnTo>
                <a:lnTo>
                  <a:pt x="16279" y="3797"/>
                </a:lnTo>
                <a:lnTo>
                  <a:pt x="16182" y="3602"/>
                </a:lnTo>
                <a:lnTo>
                  <a:pt x="16060" y="3407"/>
                </a:lnTo>
                <a:lnTo>
                  <a:pt x="15792" y="3067"/>
                </a:lnTo>
                <a:lnTo>
                  <a:pt x="15500" y="2750"/>
                </a:lnTo>
                <a:lnTo>
                  <a:pt x="15184" y="2483"/>
                </a:lnTo>
                <a:lnTo>
                  <a:pt x="14843" y="2239"/>
                </a:lnTo>
                <a:lnTo>
                  <a:pt x="14673" y="2142"/>
                </a:lnTo>
                <a:lnTo>
                  <a:pt x="14478" y="2045"/>
                </a:lnTo>
                <a:lnTo>
                  <a:pt x="14284" y="1972"/>
                </a:lnTo>
                <a:lnTo>
                  <a:pt x="14089" y="1899"/>
                </a:lnTo>
                <a:lnTo>
                  <a:pt x="13870" y="1850"/>
                </a:lnTo>
                <a:lnTo>
                  <a:pt x="13651" y="1801"/>
                </a:lnTo>
                <a:lnTo>
                  <a:pt x="13432" y="1777"/>
                </a:lnTo>
                <a:lnTo>
                  <a:pt x="13213" y="1777"/>
                </a:lnTo>
                <a:lnTo>
                  <a:pt x="12994" y="1801"/>
                </a:lnTo>
                <a:lnTo>
                  <a:pt x="12775" y="1826"/>
                </a:lnTo>
                <a:lnTo>
                  <a:pt x="12580" y="1899"/>
                </a:lnTo>
                <a:lnTo>
                  <a:pt x="12386" y="1972"/>
                </a:lnTo>
                <a:lnTo>
                  <a:pt x="12215" y="2069"/>
                </a:lnTo>
                <a:lnTo>
                  <a:pt x="12069" y="2191"/>
                </a:lnTo>
                <a:lnTo>
                  <a:pt x="11923" y="2361"/>
                </a:lnTo>
                <a:lnTo>
                  <a:pt x="11802" y="2531"/>
                </a:lnTo>
                <a:lnTo>
                  <a:pt x="11656" y="2239"/>
                </a:lnTo>
                <a:lnTo>
                  <a:pt x="11485" y="1947"/>
                </a:lnTo>
                <a:lnTo>
                  <a:pt x="11291" y="1680"/>
                </a:lnTo>
                <a:lnTo>
                  <a:pt x="11072" y="1412"/>
                </a:lnTo>
                <a:lnTo>
                  <a:pt x="10828" y="1169"/>
                </a:lnTo>
                <a:lnTo>
                  <a:pt x="10585" y="925"/>
                </a:lnTo>
                <a:lnTo>
                  <a:pt x="10317" y="731"/>
                </a:lnTo>
                <a:lnTo>
                  <a:pt x="10050" y="536"/>
                </a:lnTo>
                <a:lnTo>
                  <a:pt x="9806" y="390"/>
                </a:lnTo>
                <a:lnTo>
                  <a:pt x="9563" y="268"/>
                </a:lnTo>
                <a:lnTo>
                  <a:pt x="9320" y="195"/>
                </a:lnTo>
                <a:lnTo>
                  <a:pt x="9052" y="122"/>
                </a:lnTo>
                <a:lnTo>
                  <a:pt x="8784" y="74"/>
                </a:lnTo>
                <a:lnTo>
                  <a:pt x="8492" y="25"/>
                </a:lnTo>
                <a:lnTo>
                  <a:pt x="8225" y="1"/>
                </a:lnTo>
                <a:close/>
              </a:path>
            </a:pathLst>
          </a:cu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69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1223</Words>
  <Application>Microsoft Office PowerPoint</Application>
  <PresentationFormat>Widescreen</PresentationFormat>
  <Paragraphs>138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Noto Sans</vt:lpstr>
      <vt:lpstr>Open Sans</vt:lpstr>
      <vt:lpstr>Segoe UI</vt:lpstr>
      <vt:lpstr>Office Theme</vt:lpstr>
      <vt:lpstr>PowerPoint Presentation</vt:lpstr>
      <vt:lpstr>Webinar 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K. M. Enamul Hoque</dc:creator>
  <cp:lastModifiedBy>K. M. Enamul Hoque</cp:lastModifiedBy>
  <cp:revision>27</cp:revision>
  <dcterms:created xsi:type="dcterms:W3CDTF">2020-05-15T07:39:06Z</dcterms:created>
  <dcterms:modified xsi:type="dcterms:W3CDTF">2020-05-16T04:39:38Z</dcterms:modified>
</cp:coreProperties>
</file>